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64" autoAdjust="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65DE-7E36-493E-A7E1-64DF69E6B8B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CEFC-0B57-414A-9A1B-E4A5571D4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65DE-7E36-493E-A7E1-64DF69E6B8B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CEFC-0B57-414A-9A1B-E4A5571D4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65DE-7E36-493E-A7E1-64DF69E6B8B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CEFC-0B57-414A-9A1B-E4A5571D498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65DE-7E36-493E-A7E1-64DF69E6B8B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CEFC-0B57-414A-9A1B-E4A5571D49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65DE-7E36-493E-A7E1-64DF69E6B8B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CEFC-0B57-414A-9A1B-E4A5571D4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65DE-7E36-493E-A7E1-64DF69E6B8B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CEFC-0B57-414A-9A1B-E4A5571D49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65DE-7E36-493E-A7E1-64DF69E6B8B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CEFC-0B57-414A-9A1B-E4A5571D4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65DE-7E36-493E-A7E1-64DF69E6B8B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CEFC-0B57-414A-9A1B-E4A5571D4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65DE-7E36-493E-A7E1-64DF69E6B8B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CEFC-0B57-414A-9A1B-E4A5571D4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65DE-7E36-493E-A7E1-64DF69E6B8B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CEFC-0B57-414A-9A1B-E4A5571D498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65DE-7E36-493E-A7E1-64DF69E6B8B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CEFC-0B57-414A-9A1B-E4A5571D49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FA65DE-7E36-493E-A7E1-64DF69E6B8B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6CCEFC-0B57-414A-9A1B-E4A5571D49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7056784" cy="2088232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chemeClr val="tx2"/>
                </a:solidFill>
              </a:rPr>
              <a:t>Исследовательская деятельность</a:t>
            </a:r>
            <a:r>
              <a:rPr lang="ru-RU" sz="4800" i="1" dirty="0" smtClean="0">
                <a:solidFill>
                  <a:srgbClr val="C00000"/>
                </a:solidFill>
              </a:rPr>
              <a:t/>
            </a:r>
            <a:br>
              <a:rPr lang="ru-RU" sz="4800" i="1" dirty="0" smtClean="0">
                <a:solidFill>
                  <a:srgbClr val="C00000"/>
                </a:solidFill>
              </a:rPr>
            </a:br>
            <a:r>
              <a:rPr lang="ru-RU" sz="4800" i="1" dirty="0" smtClean="0">
                <a:solidFill>
                  <a:srgbClr val="C00000"/>
                </a:solidFill>
              </a:rPr>
              <a:t>«Теплопроводность металла»</a:t>
            </a:r>
            <a:endParaRPr lang="ru-RU" sz="48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933056"/>
            <a:ext cx="4176464" cy="109614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Подготовил: Шадрин Артем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8" y="2924944"/>
            <a:ext cx="392654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04664"/>
            <a:ext cx="7962534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опыт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41666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96044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556792"/>
            <a:ext cx="7380808" cy="4569371"/>
          </a:xfrm>
        </p:spPr>
        <p:txBody>
          <a:bodyPr/>
          <a:lstStyle/>
          <a:p>
            <a:pPr algn="just">
              <a:lnSpc>
                <a:spcPts val="1890"/>
              </a:lnSpc>
              <a:spcBef>
                <a:spcPts val="15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Helvetica"/>
                <a:ea typeface="Times New Roman"/>
              </a:rPr>
              <a:t>Процесс </a:t>
            </a:r>
            <a:r>
              <a:rPr lang="ru-RU" b="1" dirty="0">
                <a:solidFill>
                  <a:srgbClr val="333333"/>
                </a:solidFill>
                <a:latin typeface="Helvetica"/>
                <a:ea typeface="Times New Roman"/>
              </a:rPr>
              <a:t>теплопроводности 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  <a:t>– это процесс </a:t>
            </a:r>
            <a:endParaRPr lang="ru-RU" dirty="0" smtClean="0">
              <a:solidFill>
                <a:srgbClr val="333333"/>
              </a:solidFill>
              <a:latin typeface="Helvetica"/>
              <a:ea typeface="Times New Roman"/>
            </a:endParaRPr>
          </a:p>
          <a:p>
            <a:pPr algn="just">
              <a:lnSpc>
                <a:spcPts val="1890"/>
              </a:lnSpc>
              <a:spcBef>
                <a:spcPts val="15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</a:rPr>
              <a:t>передачи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  <a:t>энергии от одной частицы к другой, </a:t>
            </a:r>
            <a:endParaRPr lang="ru-RU" dirty="0" smtClean="0">
              <a:solidFill>
                <a:srgbClr val="333333"/>
              </a:solidFill>
              <a:latin typeface="Helvetica"/>
              <a:ea typeface="Times New Roman"/>
            </a:endParaRPr>
          </a:p>
          <a:p>
            <a:pPr algn="just">
              <a:lnSpc>
                <a:spcPts val="1890"/>
              </a:lnSpc>
              <a:spcBef>
                <a:spcPts val="15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</a:rPr>
              <a:t>расположенных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  <a:t>близко  друг от друга 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ts val="1890"/>
              </a:lnSpc>
              <a:spcBef>
                <a:spcPts val="1500"/>
              </a:spcBef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  <a:t>У металлов теплопроводность выше, так как </a:t>
            </a:r>
            <a:endParaRPr lang="ru-RU" dirty="0" smtClean="0">
              <a:solidFill>
                <a:srgbClr val="333333"/>
              </a:solidFill>
              <a:latin typeface="Helvetica"/>
              <a:ea typeface="Times New Roman"/>
            </a:endParaRPr>
          </a:p>
          <a:p>
            <a:pPr algn="just">
              <a:lnSpc>
                <a:spcPts val="1890"/>
              </a:lnSpc>
              <a:spcBef>
                <a:spcPts val="15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</a:rPr>
              <a:t>частицы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  <a:t>расположены близко друг к другу. 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ts val="1890"/>
              </a:lnSpc>
              <a:spcBef>
                <a:spcPts val="1500"/>
              </a:spcBef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  <a:t>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lnSpc>
                <a:spcPts val="1890"/>
              </a:lnSpc>
              <a:spcBef>
                <a:spcPts val="1500"/>
              </a:spcBef>
            </a:pP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Вывод</a:t>
            </a:r>
            <a:r>
              <a:rPr lang="ru-RU" sz="2800" dirty="0">
                <a:solidFill>
                  <a:srgbClr val="073E8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73E8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05263"/>
            <a:ext cx="545623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7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764704"/>
            <a:ext cx="7308800" cy="5361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68538"/>
            <a:ext cx="19129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23" y="2877851"/>
            <a:ext cx="19272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03" y="2239194"/>
            <a:ext cx="1714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9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1124744"/>
            <a:ext cx="6732736" cy="324036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56992"/>
            <a:ext cx="4924037" cy="27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600400" cy="3744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овчик\Desktop\4628ab4431ec6e94f260d0eecc564b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55" y="1484784"/>
            <a:ext cx="448086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5661247"/>
            <a:ext cx="7452816" cy="464915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Галилео Галилей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19256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0330"/>
            <a:ext cx="4248472" cy="500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132856"/>
            <a:ext cx="7848871" cy="3993307"/>
          </a:xfrm>
        </p:spPr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400" dirty="0" smtClean="0">
                <a:solidFill>
                  <a:srgbClr val="073E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Добыча железной </a:t>
            </a: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руды</a:t>
            </a:r>
            <a:br>
              <a:rPr lang="ru-RU" sz="2400" dirty="0">
                <a:solidFill>
                  <a:srgbClr val="073E8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90020"/>
            <a:ext cx="4907665" cy="23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90020"/>
            <a:ext cx="3439953" cy="23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311626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7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Металлы делают на металлургическом заводе</a:t>
            </a:r>
            <a:r>
              <a:rPr lang="ru-RU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81224"/>
            <a:ext cx="3168402" cy="30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76582"/>
            <a:ext cx="3431410" cy="288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0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7740849" cy="11521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Алюминий                                 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Медь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8" y="3140968"/>
            <a:ext cx="3938711" cy="262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36" y="2852936"/>
            <a:ext cx="3115851" cy="289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6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2672853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33" y="620688"/>
            <a:ext cx="2773362" cy="167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2699420"/>
            <a:ext cx="2743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84" y="2631680"/>
            <a:ext cx="2773362" cy="181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25144"/>
            <a:ext cx="1927225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33" y="4816425"/>
            <a:ext cx="217963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5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92697"/>
            <a:ext cx="1872208" cy="5433466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 опыт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5400600" cy="557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3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7144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опыт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897038" cy="49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744416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36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Исследовательская деятельность «Теплопроводность металла»</vt:lpstr>
      <vt:lpstr>Презентация PowerPoint</vt:lpstr>
      <vt:lpstr>Презентация PowerPoint</vt:lpstr>
      <vt:lpstr>Добыча железной руды </vt:lpstr>
      <vt:lpstr> Металлы делают на металлургическом заводе.</vt:lpstr>
      <vt:lpstr>Презентация PowerPoint</vt:lpstr>
      <vt:lpstr>Презентация PowerPoint</vt:lpstr>
      <vt:lpstr>Презентация PowerPoint</vt:lpstr>
      <vt:lpstr>2 опыт</vt:lpstr>
      <vt:lpstr>3 опыт</vt:lpstr>
      <vt:lpstr>Вывод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днс</cp:lastModifiedBy>
  <cp:revision>13</cp:revision>
  <dcterms:created xsi:type="dcterms:W3CDTF">2021-11-16T11:29:01Z</dcterms:created>
  <dcterms:modified xsi:type="dcterms:W3CDTF">2021-11-17T10:54:00Z</dcterms:modified>
</cp:coreProperties>
</file>