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C6A77-33D3-4505-8989-3AE4288B6743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915B8-B356-4056-90B1-BB993A51D2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2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915B8-B356-4056-90B1-BB993A51D2E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446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196753"/>
            <a:ext cx="6462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   Предметно-развивающая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среда</a:t>
            </a:r>
          </a:p>
          <a:p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младшей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группы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Медвежонок»</a:t>
            </a:r>
            <a:endParaRPr lang="ru-RU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6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6480"/>
            <a:ext cx="9615472" cy="707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4031832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9419" y="188640"/>
            <a:ext cx="18301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Уголок природы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42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Home\Pictures\27046AB4-7EDC-4659-B9EC-F6F7049421A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4573987" cy="4037186"/>
          </a:xfrm>
          <a:prstGeom prst="round2DiagRect">
            <a:avLst>
              <a:gd name="adj1" fmla="val 16667"/>
              <a:gd name="adj2" fmla="val 2123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476672"/>
            <a:ext cx="235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Музыкальный уголок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89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323364"/>
            <a:ext cx="1635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Уголок отдыха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3625844" cy="4837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225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Home\Pictures\07612561-FB90-4FD9-8855-78663474F62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51" y="1196752"/>
            <a:ext cx="5066729" cy="3128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620688"/>
            <a:ext cx="340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Уголок пожарной безопасности 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3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2170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Home\Pictures\C8C1C359-DA53-400E-BEE2-C687E8B2ADA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3096344" cy="4487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692696"/>
            <a:ext cx="1879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Книжный уголок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521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9109"/>
            <a:ext cx="9433048" cy="701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Home\Pictures\FC83197A-6B2F-4B7F-80D9-7E7982656F74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99362"/>
            <a:ext cx="5239002" cy="36553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043608" y="548680"/>
            <a:ext cx="221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Театральный уголок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25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" y="0"/>
            <a:ext cx="9217023" cy="685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C:\Users\Home\Pictures\CB4C445D-1328-4C37-9177-68603FCE54B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4529386" cy="32599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755576" y="548680"/>
            <a:ext cx="1371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Уголок ПДД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2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702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Home\Pictures\291C3C7C-C927-4520-9958-5D74AD4650C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926524" cy="3499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755576" y="764704"/>
            <a:ext cx="2611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Наш спортивный уголок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0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28</Words>
  <Application>Microsoft Office PowerPoint</Application>
  <PresentationFormat>Экран (4:3)</PresentationFormat>
  <Paragraphs>11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RePack by Diakov</cp:lastModifiedBy>
  <cp:revision>8</cp:revision>
  <dcterms:modified xsi:type="dcterms:W3CDTF">2022-12-08T13:17:50Z</dcterms:modified>
</cp:coreProperties>
</file>