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88" r:id="rId3"/>
    <p:sldId id="272" r:id="rId4"/>
    <p:sldId id="273" r:id="rId5"/>
    <p:sldId id="262" r:id="rId6"/>
    <p:sldId id="264" r:id="rId7"/>
    <p:sldId id="263" r:id="rId8"/>
    <p:sldId id="289" r:id="rId9"/>
    <p:sldId id="271" r:id="rId10"/>
    <p:sldId id="292" r:id="rId11"/>
    <p:sldId id="268" r:id="rId12"/>
    <p:sldId id="287" r:id="rId13"/>
    <p:sldId id="274" r:id="rId14"/>
    <p:sldId id="279" r:id="rId15"/>
    <p:sldId id="285" r:id="rId16"/>
    <p:sldId id="286" r:id="rId17"/>
    <p:sldId id="269" r:id="rId18"/>
    <p:sldId id="276" r:id="rId19"/>
    <p:sldId id="277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27EF2-CCF7-4828-80D6-AD41B31B0B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73B928E-B444-4D20-B972-10809D482B7F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Формы работы</a:t>
          </a:r>
        </a:p>
      </dgm:t>
    </dgm:pt>
    <dgm:pt modelId="{F75ACFC0-A294-45DC-8F1E-1D3B6AF87DB3}" type="parTrans" cxnId="{C1437B02-82F0-4EFC-BBC4-AE45DD6DC252}">
      <dgm:prSet/>
      <dgm:spPr/>
      <dgm:t>
        <a:bodyPr/>
        <a:lstStyle/>
        <a:p>
          <a:endParaRPr lang="ru-RU"/>
        </a:p>
      </dgm:t>
    </dgm:pt>
    <dgm:pt modelId="{A12E5CC1-5008-43DD-8C3B-5507EBEE30BB}" type="sibTrans" cxnId="{C1437B02-82F0-4EFC-BBC4-AE45DD6DC252}">
      <dgm:prSet/>
      <dgm:spPr/>
      <dgm:t>
        <a:bodyPr/>
        <a:lstStyle/>
        <a:p>
          <a:endParaRPr lang="ru-RU"/>
        </a:p>
      </dgm:t>
    </dgm:pt>
    <dgm:pt modelId="{4A9CA76E-55EE-4DFC-8623-194176BADDF4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Индивидуальная</a:t>
          </a:r>
        </a:p>
      </dgm:t>
    </dgm:pt>
    <dgm:pt modelId="{087B20B9-7F8A-40FE-ADCF-E9641D000401}" type="parTrans" cxnId="{EB0B3209-FD58-4BA3-8919-9DCC7FAFA068}">
      <dgm:prSet/>
      <dgm:spPr/>
      <dgm:t>
        <a:bodyPr/>
        <a:lstStyle/>
        <a:p>
          <a:endParaRPr lang="ru-RU"/>
        </a:p>
      </dgm:t>
    </dgm:pt>
    <dgm:pt modelId="{4327623A-7F90-4CBA-A06C-A2BBCC998458}" type="sibTrans" cxnId="{EB0B3209-FD58-4BA3-8919-9DCC7FAFA068}">
      <dgm:prSet/>
      <dgm:spPr/>
      <dgm:t>
        <a:bodyPr/>
        <a:lstStyle/>
        <a:p>
          <a:endParaRPr lang="ru-RU"/>
        </a:p>
      </dgm:t>
    </dgm:pt>
    <dgm:pt modelId="{CDCD507A-93F1-469F-BE55-4D65146B5F2E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вида: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рецептивная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активная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интегративная</a:t>
          </a:r>
        </a:p>
      </dgm:t>
    </dgm:pt>
    <dgm:pt modelId="{BBFDDC27-123F-40FC-B14E-90C1226ED93C}" type="parTrans" cxnId="{9BD97567-39E3-4B62-BA0D-CAC7807F7FD4}">
      <dgm:prSet/>
      <dgm:spPr/>
      <dgm:t>
        <a:bodyPr/>
        <a:lstStyle/>
        <a:p>
          <a:endParaRPr lang="ru-RU"/>
        </a:p>
      </dgm:t>
    </dgm:pt>
    <dgm:pt modelId="{79DA80A0-4552-4CD4-99F0-3C225C327BEA}" type="sibTrans" cxnId="{9BD97567-39E3-4B62-BA0D-CAC7807F7FD4}">
      <dgm:prSet/>
      <dgm:spPr/>
      <dgm:t>
        <a:bodyPr/>
        <a:lstStyle/>
        <a:p>
          <a:endParaRPr lang="ru-RU"/>
        </a:p>
      </dgm:t>
    </dgm:pt>
    <dgm:pt modelId="{20813DA0-4FE6-425B-A864-53C7A332A847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Групповая</a:t>
          </a:r>
        </a:p>
      </dgm:t>
    </dgm:pt>
    <dgm:pt modelId="{DD291077-E18E-47E0-A3EA-93ED106C0B54}" type="parTrans" cxnId="{A41179F1-3C3A-4E2D-9E1E-76961BCBB1CC}">
      <dgm:prSet/>
      <dgm:spPr/>
      <dgm:t>
        <a:bodyPr/>
        <a:lstStyle/>
        <a:p>
          <a:endParaRPr lang="ru-RU"/>
        </a:p>
      </dgm:t>
    </dgm:pt>
    <dgm:pt modelId="{26B51B75-A446-4501-9F25-17625A012B32}" type="sibTrans" cxnId="{A41179F1-3C3A-4E2D-9E1E-76961BCBB1CC}">
      <dgm:prSet/>
      <dgm:spPr/>
      <dgm:t>
        <a:bodyPr/>
        <a:lstStyle/>
        <a:p>
          <a:endParaRPr lang="ru-RU"/>
        </a:p>
      </dgm:t>
    </dgm:pt>
    <dgm:pt modelId="{488E0478-7387-472F-9316-40A668B29921}" type="pres">
      <dgm:prSet presAssocID="{48727EF2-CCF7-4828-80D6-AD41B31B0B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B39BCF-D836-41F6-AFD7-64BB4B1D1764}" type="pres">
      <dgm:prSet presAssocID="{173B928E-B444-4D20-B972-10809D482B7F}" presName="hierRoot1" presStyleCnt="0">
        <dgm:presLayoutVars>
          <dgm:hierBranch/>
        </dgm:presLayoutVars>
      </dgm:prSet>
      <dgm:spPr/>
    </dgm:pt>
    <dgm:pt modelId="{4D6166C0-42A5-4D49-9E89-F82EBE515828}" type="pres">
      <dgm:prSet presAssocID="{173B928E-B444-4D20-B972-10809D482B7F}" presName="rootComposite1" presStyleCnt="0"/>
      <dgm:spPr/>
    </dgm:pt>
    <dgm:pt modelId="{7B9EEF0E-096D-45FB-8C8F-A3468E668A40}" type="pres">
      <dgm:prSet presAssocID="{173B928E-B444-4D20-B972-10809D482B7F}" presName="rootText1" presStyleLbl="node0" presStyleIdx="0" presStyleCnt="1" custLinFactNeighborX="-1428" custLinFactNeighborY="2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32648D-8FB4-4FF5-8458-233D637AC1B2}" type="pres">
      <dgm:prSet presAssocID="{173B928E-B444-4D20-B972-10809D482B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920417E-36E9-4EB3-977D-CE78627FDF2B}" type="pres">
      <dgm:prSet presAssocID="{173B928E-B444-4D20-B972-10809D482B7F}" presName="hierChild2" presStyleCnt="0"/>
      <dgm:spPr/>
    </dgm:pt>
    <dgm:pt modelId="{660917B0-E317-43F9-AA32-F9F448F811D8}" type="pres">
      <dgm:prSet presAssocID="{087B20B9-7F8A-40FE-ADCF-E9641D000401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0A3BEEA-616C-42E9-8CED-76DB8EA9DC7B}" type="pres">
      <dgm:prSet presAssocID="{4A9CA76E-55EE-4DFC-8623-194176BADDF4}" presName="hierRoot2" presStyleCnt="0">
        <dgm:presLayoutVars>
          <dgm:hierBranch/>
        </dgm:presLayoutVars>
      </dgm:prSet>
      <dgm:spPr/>
    </dgm:pt>
    <dgm:pt modelId="{3874245B-8CFC-4B49-AA61-1F98F2CEE6E7}" type="pres">
      <dgm:prSet presAssocID="{4A9CA76E-55EE-4DFC-8623-194176BADDF4}" presName="rootComposite" presStyleCnt="0"/>
      <dgm:spPr/>
    </dgm:pt>
    <dgm:pt modelId="{53B76F53-7458-4698-9636-8C75CEF8F0A9}" type="pres">
      <dgm:prSet presAssocID="{4A9CA76E-55EE-4DFC-8623-194176BADDF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A1BFF-0BEB-485E-B1E3-0CEE57D43423}" type="pres">
      <dgm:prSet presAssocID="{4A9CA76E-55EE-4DFC-8623-194176BADDF4}" presName="rootConnector" presStyleLbl="node2" presStyleIdx="0" presStyleCnt="3"/>
      <dgm:spPr/>
      <dgm:t>
        <a:bodyPr/>
        <a:lstStyle/>
        <a:p>
          <a:endParaRPr lang="ru-RU"/>
        </a:p>
      </dgm:t>
    </dgm:pt>
    <dgm:pt modelId="{72F32E7E-794E-4310-8F9E-D171EB4CF427}" type="pres">
      <dgm:prSet presAssocID="{4A9CA76E-55EE-4DFC-8623-194176BADDF4}" presName="hierChild4" presStyleCnt="0"/>
      <dgm:spPr/>
    </dgm:pt>
    <dgm:pt modelId="{9E936161-CAAE-48E2-8450-45CD8A2D640F}" type="pres">
      <dgm:prSet presAssocID="{4A9CA76E-55EE-4DFC-8623-194176BADDF4}" presName="hierChild5" presStyleCnt="0"/>
      <dgm:spPr/>
    </dgm:pt>
    <dgm:pt modelId="{AB7CA992-7035-4054-966E-B98193E3975C}" type="pres">
      <dgm:prSet presAssocID="{BBFDDC27-123F-40FC-B14E-90C1226ED93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F1295A0-4F2A-4E56-95FA-44BC588FBD76}" type="pres">
      <dgm:prSet presAssocID="{CDCD507A-93F1-469F-BE55-4D65146B5F2E}" presName="hierRoot2" presStyleCnt="0">
        <dgm:presLayoutVars>
          <dgm:hierBranch/>
        </dgm:presLayoutVars>
      </dgm:prSet>
      <dgm:spPr/>
    </dgm:pt>
    <dgm:pt modelId="{9219ADF5-8497-4498-B9BF-11301DE69680}" type="pres">
      <dgm:prSet presAssocID="{CDCD507A-93F1-469F-BE55-4D65146B5F2E}" presName="rootComposite" presStyleCnt="0"/>
      <dgm:spPr/>
    </dgm:pt>
    <dgm:pt modelId="{8C3938BF-00EC-4A12-A1AF-4E137F56A5F0}" type="pres">
      <dgm:prSet presAssocID="{CDCD507A-93F1-469F-BE55-4D65146B5F2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7FAE9-6A6A-4386-96CA-2E8884DFBBC2}" type="pres">
      <dgm:prSet presAssocID="{CDCD507A-93F1-469F-BE55-4D65146B5F2E}" presName="rootConnector" presStyleLbl="node2" presStyleIdx="1" presStyleCnt="3"/>
      <dgm:spPr/>
      <dgm:t>
        <a:bodyPr/>
        <a:lstStyle/>
        <a:p>
          <a:endParaRPr lang="ru-RU"/>
        </a:p>
      </dgm:t>
    </dgm:pt>
    <dgm:pt modelId="{D36C32B6-3FD4-46E9-863F-6A91FE7FD094}" type="pres">
      <dgm:prSet presAssocID="{CDCD507A-93F1-469F-BE55-4D65146B5F2E}" presName="hierChild4" presStyleCnt="0"/>
      <dgm:spPr/>
    </dgm:pt>
    <dgm:pt modelId="{0054E9F5-5BA3-4A32-B63F-D55CFB7FF083}" type="pres">
      <dgm:prSet presAssocID="{CDCD507A-93F1-469F-BE55-4D65146B5F2E}" presName="hierChild5" presStyleCnt="0"/>
      <dgm:spPr/>
    </dgm:pt>
    <dgm:pt modelId="{E7F8ED7C-438E-4A7C-A7E4-5146A48B22CE}" type="pres">
      <dgm:prSet presAssocID="{DD291077-E18E-47E0-A3EA-93ED106C0B54}" presName="Name35" presStyleLbl="parChTrans1D2" presStyleIdx="2" presStyleCnt="3"/>
      <dgm:spPr/>
      <dgm:t>
        <a:bodyPr/>
        <a:lstStyle/>
        <a:p>
          <a:endParaRPr lang="ru-RU"/>
        </a:p>
      </dgm:t>
    </dgm:pt>
    <dgm:pt modelId="{6FCB58C8-D5FE-40A2-B15E-BB55232A0210}" type="pres">
      <dgm:prSet presAssocID="{20813DA0-4FE6-425B-A864-53C7A332A847}" presName="hierRoot2" presStyleCnt="0">
        <dgm:presLayoutVars>
          <dgm:hierBranch/>
        </dgm:presLayoutVars>
      </dgm:prSet>
      <dgm:spPr/>
    </dgm:pt>
    <dgm:pt modelId="{4E169428-C226-4F1B-8495-4B74EA18EF4D}" type="pres">
      <dgm:prSet presAssocID="{20813DA0-4FE6-425B-A864-53C7A332A847}" presName="rootComposite" presStyleCnt="0"/>
      <dgm:spPr/>
    </dgm:pt>
    <dgm:pt modelId="{1EE6C22C-3B0C-4816-B4A9-A81DF1912BAE}" type="pres">
      <dgm:prSet presAssocID="{20813DA0-4FE6-425B-A864-53C7A332A84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36B9C1-2C9F-4C34-9CEF-51906C5AC000}" type="pres">
      <dgm:prSet presAssocID="{20813DA0-4FE6-425B-A864-53C7A332A847}" presName="rootConnector" presStyleLbl="node2" presStyleIdx="2" presStyleCnt="3"/>
      <dgm:spPr/>
      <dgm:t>
        <a:bodyPr/>
        <a:lstStyle/>
        <a:p>
          <a:endParaRPr lang="ru-RU"/>
        </a:p>
      </dgm:t>
    </dgm:pt>
    <dgm:pt modelId="{38F82BDE-D582-4E15-87D5-5A5EA7C4B378}" type="pres">
      <dgm:prSet presAssocID="{20813DA0-4FE6-425B-A864-53C7A332A847}" presName="hierChild4" presStyleCnt="0"/>
      <dgm:spPr/>
    </dgm:pt>
    <dgm:pt modelId="{98E99B89-A25F-461C-9FDF-B2AFC72F0057}" type="pres">
      <dgm:prSet presAssocID="{20813DA0-4FE6-425B-A864-53C7A332A847}" presName="hierChild5" presStyleCnt="0"/>
      <dgm:spPr/>
    </dgm:pt>
    <dgm:pt modelId="{0ABB2CFB-642B-4A53-B544-8CDD43CAFDF6}" type="pres">
      <dgm:prSet presAssocID="{173B928E-B444-4D20-B972-10809D482B7F}" presName="hierChild3" presStyleCnt="0"/>
      <dgm:spPr/>
    </dgm:pt>
  </dgm:ptLst>
  <dgm:cxnLst>
    <dgm:cxn modelId="{A41179F1-3C3A-4E2D-9E1E-76961BCBB1CC}" srcId="{173B928E-B444-4D20-B972-10809D482B7F}" destId="{20813DA0-4FE6-425B-A864-53C7A332A847}" srcOrd="2" destOrd="0" parTransId="{DD291077-E18E-47E0-A3EA-93ED106C0B54}" sibTransId="{26B51B75-A446-4501-9F25-17625A012B32}"/>
    <dgm:cxn modelId="{FC1C31A1-CF01-45B4-A3D2-8EE917EF1557}" type="presOf" srcId="{48727EF2-CCF7-4828-80D6-AD41B31B0BAF}" destId="{488E0478-7387-472F-9316-40A668B29921}" srcOrd="0" destOrd="0" presId="urn:microsoft.com/office/officeart/2005/8/layout/orgChart1"/>
    <dgm:cxn modelId="{EB0B3209-FD58-4BA3-8919-9DCC7FAFA068}" srcId="{173B928E-B444-4D20-B972-10809D482B7F}" destId="{4A9CA76E-55EE-4DFC-8623-194176BADDF4}" srcOrd="0" destOrd="0" parTransId="{087B20B9-7F8A-40FE-ADCF-E9641D000401}" sibTransId="{4327623A-7F90-4CBA-A06C-A2BBCC998458}"/>
    <dgm:cxn modelId="{9BD97567-39E3-4B62-BA0D-CAC7807F7FD4}" srcId="{173B928E-B444-4D20-B972-10809D482B7F}" destId="{CDCD507A-93F1-469F-BE55-4D65146B5F2E}" srcOrd="1" destOrd="0" parTransId="{BBFDDC27-123F-40FC-B14E-90C1226ED93C}" sibTransId="{79DA80A0-4552-4CD4-99F0-3C225C327BEA}"/>
    <dgm:cxn modelId="{147A778B-82A7-4FD4-9501-39E4FD1B2015}" type="presOf" srcId="{20813DA0-4FE6-425B-A864-53C7A332A847}" destId="{1EE6C22C-3B0C-4816-B4A9-A81DF1912BAE}" srcOrd="0" destOrd="0" presId="urn:microsoft.com/office/officeart/2005/8/layout/orgChart1"/>
    <dgm:cxn modelId="{476570E6-039F-4230-BA3D-014B4290160A}" type="presOf" srcId="{173B928E-B444-4D20-B972-10809D482B7F}" destId="{8A32648D-8FB4-4FF5-8458-233D637AC1B2}" srcOrd="1" destOrd="0" presId="urn:microsoft.com/office/officeart/2005/8/layout/orgChart1"/>
    <dgm:cxn modelId="{8E6380C2-D08E-4D45-A28E-2D0145D4CD7E}" type="presOf" srcId="{20813DA0-4FE6-425B-A864-53C7A332A847}" destId="{3F36B9C1-2C9F-4C34-9CEF-51906C5AC000}" srcOrd="1" destOrd="0" presId="urn:microsoft.com/office/officeart/2005/8/layout/orgChart1"/>
    <dgm:cxn modelId="{68DB5FCF-2FF1-48A2-A9F7-7885238E71BA}" type="presOf" srcId="{4A9CA76E-55EE-4DFC-8623-194176BADDF4}" destId="{0D1A1BFF-0BEB-485E-B1E3-0CEE57D43423}" srcOrd="1" destOrd="0" presId="urn:microsoft.com/office/officeart/2005/8/layout/orgChart1"/>
    <dgm:cxn modelId="{27B5B286-B2F0-4D8B-A89B-45712AC30F1A}" type="presOf" srcId="{087B20B9-7F8A-40FE-ADCF-E9641D000401}" destId="{660917B0-E317-43F9-AA32-F9F448F811D8}" srcOrd="0" destOrd="0" presId="urn:microsoft.com/office/officeart/2005/8/layout/orgChart1"/>
    <dgm:cxn modelId="{88F63361-E9A2-4AB5-B8EE-1458CFAD1571}" type="presOf" srcId="{4A9CA76E-55EE-4DFC-8623-194176BADDF4}" destId="{53B76F53-7458-4698-9636-8C75CEF8F0A9}" srcOrd="0" destOrd="0" presId="urn:microsoft.com/office/officeart/2005/8/layout/orgChart1"/>
    <dgm:cxn modelId="{716A7000-0693-4892-9595-19E81D03658D}" type="presOf" srcId="{173B928E-B444-4D20-B972-10809D482B7F}" destId="{7B9EEF0E-096D-45FB-8C8F-A3468E668A40}" srcOrd="0" destOrd="0" presId="urn:microsoft.com/office/officeart/2005/8/layout/orgChart1"/>
    <dgm:cxn modelId="{C1437B02-82F0-4EFC-BBC4-AE45DD6DC252}" srcId="{48727EF2-CCF7-4828-80D6-AD41B31B0BAF}" destId="{173B928E-B444-4D20-B972-10809D482B7F}" srcOrd="0" destOrd="0" parTransId="{F75ACFC0-A294-45DC-8F1E-1D3B6AF87DB3}" sibTransId="{A12E5CC1-5008-43DD-8C3B-5507EBEE30BB}"/>
    <dgm:cxn modelId="{57A67AB1-1C8E-480E-A3E4-5CA001D34544}" type="presOf" srcId="{CDCD507A-93F1-469F-BE55-4D65146B5F2E}" destId="{8C3938BF-00EC-4A12-A1AF-4E137F56A5F0}" srcOrd="0" destOrd="0" presId="urn:microsoft.com/office/officeart/2005/8/layout/orgChart1"/>
    <dgm:cxn modelId="{D208EE07-9E48-4C60-8031-98D6292E4B55}" type="presOf" srcId="{DD291077-E18E-47E0-A3EA-93ED106C0B54}" destId="{E7F8ED7C-438E-4A7C-A7E4-5146A48B22CE}" srcOrd="0" destOrd="0" presId="urn:microsoft.com/office/officeart/2005/8/layout/orgChart1"/>
    <dgm:cxn modelId="{77D3593E-2737-4713-B686-2290233AE111}" type="presOf" srcId="{CDCD507A-93F1-469F-BE55-4D65146B5F2E}" destId="{C6D7FAE9-6A6A-4386-96CA-2E8884DFBBC2}" srcOrd="1" destOrd="0" presId="urn:microsoft.com/office/officeart/2005/8/layout/orgChart1"/>
    <dgm:cxn modelId="{03F24A0F-001D-41B7-8BF7-A7154220EE04}" type="presOf" srcId="{BBFDDC27-123F-40FC-B14E-90C1226ED93C}" destId="{AB7CA992-7035-4054-966E-B98193E3975C}" srcOrd="0" destOrd="0" presId="urn:microsoft.com/office/officeart/2005/8/layout/orgChart1"/>
    <dgm:cxn modelId="{D201E151-5F6F-4CB2-898D-996683C20CD6}" type="presParOf" srcId="{488E0478-7387-472F-9316-40A668B29921}" destId="{19B39BCF-D836-41F6-AFD7-64BB4B1D1764}" srcOrd="0" destOrd="0" presId="urn:microsoft.com/office/officeart/2005/8/layout/orgChart1"/>
    <dgm:cxn modelId="{82C0F8ED-D678-4A4C-AE17-F1C34C5AB889}" type="presParOf" srcId="{19B39BCF-D836-41F6-AFD7-64BB4B1D1764}" destId="{4D6166C0-42A5-4D49-9E89-F82EBE515828}" srcOrd="0" destOrd="0" presId="urn:microsoft.com/office/officeart/2005/8/layout/orgChart1"/>
    <dgm:cxn modelId="{32405B85-3B8B-40B3-A97B-C2452FA3B5AA}" type="presParOf" srcId="{4D6166C0-42A5-4D49-9E89-F82EBE515828}" destId="{7B9EEF0E-096D-45FB-8C8F-A3468E668A40}" srcOrd="0" destOrd="0" presId="urn:microsoft.com/office/officeart/2005/8/layout/orgChart1"/>
    <dgm:cxn modelId="{2EE7786C-9F8C-4F63-B3E0-0C9D7EB38C42}" type="presParOf" srcId="{4D6166C0-42A5-4D49-9E89-F82EBE515828}" destId="{8A32648D-8FB4-4FF5-8458-233D637AC1B2}" srcOrd="1" destOrd="0" presId="urn:microsoft.com/office/officeart/2005/8/layout/orgChart1"/>
    <dgm:cxn modelId="{9D325860-C6B1-48B0-8DE0-DF886AF6B972}" type="presParOf" srcId="{19B39BCF-D836-41F6-AFD7-64BB4B1D1764}" destId="{D920417E-36E9-4EB3-977D-CE78627FDF2B}" srcOrd="1" destOrd="0" presId="urn:microsoft.com/office/officeart/2005/8/layout/orgChart1"/>
    <dgm:cxn modelId="{4E947A8F-6195-433B-A75F-C518297D1B21}" type="presParOf" srcId="{D920417E-36E9-4EB3-977D-CE78627FDF2B}" destId="{660917B0-E317-43F9-AA32-F9F448F811D8}" srcOrd="0" destOrd="0" presId="urn:microsoft.com/office/officeart/2005/8/layout/orgChart1"/>
    <dgm:cxn modelId="{CF163456-22C7-4CA8-ABE2-8C87F8E395AA}" type="presParOf" srcId="{D920417E-36E9-4EB3-977D-CE78627FDF2B}" destId="{10A3BEEA-616C-42E9-8CED-76DB8EA9DC7B}" srcOrd="1" destOrd="0" presId="urn:microsoft.com/office/officeart/2005/8/layout/orgChart1"/>
    <dgm:cxn modelId="{09F9A92D-1D31-4CFB-BD8A-9C2DD2FBD44E}" type="presParOf" srcId="{10A3BEEA-616C-42E9-8CED-76DB8EA9DC7B}" destId="{3874245B-8CFC-4B49-AA61-1F98F2CEE6E7}" srcOrd="0" destOrd="0" presId="urn:microsoft.com/office/officeart/2005/8/layout/orgChart1"/>
    <dgm:cxn modelId="{0305A254-462A-4E43-B660-ED21701269C6}" type="presParOf" srcId="{3874245B-8CFC-4B49-AA61-1F98F2CEE6E7}" destId="{53B76F53-7458-4698-9636-8C75CEF8F0A9}" srcOrd="0" destOrd="0" presId="urn:microsoft.com/office/officeart/2005/8/layout/orgChart1"/>
    <dgm:cxn modelId="{75326AE6-E72A-45DB-921A-315720BF3E94}" type="presParOf" srcId="{3874245B-8CFC-4B49-AA61-1F98F2CEE6E7}" destId="{0D1A1BFF-0BEB-485E-B1E3-0CEE57D43423}" srcOrd="1" destOrd="0" presId="urn:microsoft.com/office/officeart/2005/8/layout/orgChart1"/>
    <dgm:cxn modelId="{56BA3F00-2BCE-49D9-A765-4670596BFFDD}" type="presParOf" srcId="{10A3BEEA-616C-42E9-8CED-76DB8EA9DC7B}" destId="{72F32E7E-794E-4310-8F9E-D171EB4CF427}" srcOrd="1" destOrd="0" presId="urn:microsoft.com/office/officeart/2005/8/layout/orgChart1"/>
    <dgm:cxn modelId="{97CB1783-91F7-4243-B6F9-0064FF460A51}" type="presParOf" srcId="{10A3BEEA-616C-42E9-8CED-76DB8EA9DC7B}" destId="{9E936161-CAAE-48E2-8450-45CD8A2D640F}" srcOrd="2" destOrd="0" presId="urn:microsoft.com/office/officeart/2005/8/layout/orgChart1"/>
    <dgm:cxn modelId="{4CC01474-62D2-4A25-A25B-2587931780D1}" type="presParOf" srcId="{D920417E-36E9-4EB3-977D-CE78627FDF2B}" destId="{AB7CA992-7035-4054-966E-B98193E3975C}" srcOrd="2" destOrd="0" presId="urn:microsoft.com/office/officeart/2005/8/layout/orgChart1"/>
    <dgm:cxn modelId="{98A43268-7359-486D-A9AC-B80C22B767CC}" type="presParOf" srcId="{D920417E-36E9-4EB3-977D-CE78627FDF2B}" destId="{8F1295A0-4F2A-4E56-95FA-44BC588FBD76}" srcOrd="3" destOrd="0" presId="urn:microsoft.com/office/officeart/2005/8/layout/orgChart1"/>
    <dgm:cxn modelId="{6F8DB5D2-2545-491F-A0FC-A63A639C46D9}" type="presParOf" srcId="{8F1295A0-4F2A-4E56-95FA-44BC588FBD76}" destId="{9219ADF5-8497-4498-B9BF-11301DE69680}" srcOrd="0" destOrd="0" presId="urn:microsoft.com/office/officeart/2005/8/layout/orgChart1"/>
    <dgm:cxn modelId="{862E8E6C-730B-42E9-8C98-B31FFE4AC018}" type="presParOf" srcId="{9219ADF5-8497-4498-B9BF-11301DE69680}" destId="{8C3938BF-00EC-4A12-A1AF-4E137F56A5F0}" srcOrd="0" destOrd="0" presId="urn:microsoft.com/office/officeart/2005/8/layout/orgChart1"/>
    <dgm:cxn modelId="{85C5545D-E315-4B48-A5DB-A7D27DAF5C98}" type="presParOf" srcId="{9219ADF5-8497-4498-B9BF-11301DE69680}" destId="{C6D7FAE9-6A6A-4386-96CA-2E8884DFBBC2}" srcOrd="1" destOrd="0" presId="urn:microsoft.com/office/officeart/2005/8/layout/orgChart1"/>
    <dgm:cxn modelId="{1C4241EE-AF44-464E-A805-0618F2705029}" type="presParOf" srcId="{8F1295A0-4F2A-4E56-95FA-44BC588FBD76}" destId="{D36C32B6-3FD4-46E9-863F-6A91FE7FD094}" srcOrd="1" destOrd="0" presId="urn:microsoft.com/office/officeart/2005/8/layout/orgChart1"/>
    <dgm:cxn modelId="{130E05E6-B260-45F6-80EF-ACA7315988DF}" type="presParOf" srcId="{8F1295A0-4F2A-4E56-95FA-44BC588FBD76}" destId="{0054E9F5-5BA3-4A32-B63F-D55CFB7FF083}" srcOrd="2" destOrd="0" presId="urn:microsoft.com/office/officeart/2005/8/layout/orgChart1"/>
    <dgm:cxn modelId="{764B3754-B69A-471A-BA58-CC9219BA6F8B}" type="presParOf" srcId="{D920417E-36E9-4EB3-977D-CE78627FDF2B}" destId="{E7F8ED7C-438E-4A7C-A7E4-5146A48B22CE}" srcOrd="4" destOrd="0" presId="urn:microsoft.com/office/officeart/2005/8/layout/orgChart1"/>
    <dgm:cxn modelId="{B223943D-CF54-4FE4-9343-DC1B74961072}" type="presParOf" srcId="{D920417E-36E9-4EB3-977D-CE78627FDF2B}" destId="{6FCB58C8-D5FE-40A2-B15E-BB55232A0210}" srcOrd="5" destOrd="0" presId="urn:microsoft.com/office/officeart/2005/8/layout/orgChart1"/>
    <dgm:cxn modelId="{0A5F5761-FD1C-4E36-BBF0-BCFC06047D4B}" type="presParOf" srcId="{6FCB58C8-D5FE-40A2-B15E-BB55232A0210}" destId="{4E169428-C226-4F1B-8495-4B74EA18EF4D}" srcOrd="0" destOrd="0" presId="urn:microsoft.com/office/officeart/2005/8/layout/orgChart1"/>
    <dgm:cxn modelId="{9E3064EE-169E-4715-BEF6-159FCA017D35}" type="presParOf" srcId="{4E169428-C226-4F1B-8495-4B74EA18EF4D}" destId="{1EE6C22C-3B0C-4816-B4A9-A81DF1912BAE}" srcOrd="0" destOrd="0" presId="urn:microsoft.com/office/officeart/2005/8/layout/orgChart1"/>
    <dgm:cxn modelId="{B2B2D9C7-1423-4379-A142-D85C210196E3}" type="presParOf" srcId="{4E169428-C226-4F1B-8495-4B74EA18EF4D}" destId="{3F36B9C1-2C9F-4C34-9CEF-51906C5AC000}" srcOrd="1" destOrd="0" presId="urn:microsoft.com/office/officeart/2005/8/layout/orgChart1"/>
    <dgm:cxn modelId="{87169BFE-CC1F-4665-9F83-8361C90BD161}" type="presParOf" srcId="{6FCB58C8-D5FE-40A2-B15E-BB55232A0210}" destId="{38F82BDE-D582-4E15-87D5-5A5EA7C4B378}" srcOrd="1" destOrd="0" presId="urn:microsoft.com/office/officeart/2005/8/layout/orgChart1"/>
    <dgm:cxn modelId="{91F2A747-A852-41D2-821C-36BFF5EE486D}" type="presParOf" srcId="{6FCB58C8-D5FE-40A2-B15E-BB55232A0210}" destId="{98E99B89-A25F-461C-9FDF-B2AFC72F0057}" srcOrd="2" destOrd="0" presId="urn:microsoft.com/office/officeart/2005/8/layout/orgChart1"/>
    <dgm:cxn modelId="{215AE309-CBCE-41AB-AE4A-730AA31231D0}" type="presParOf" srcId="{19B39BCF-D836-41F6-AFD7-64BB4B1D1764}" destId="{0ABB2CFB-642B-4A53-B544-8CDD43CAFD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17DF0-CB0D-40D3-B5AE-1D3B9D17ECC8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996F4-8520-4E27-9A5B-89C241BC2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5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13173B-6822-432F-853B-2AB8218D91A4}" type="slidenum">
              <a:rPr lang="ru-RU"/>
              <a:pPr/>
              <a:t>3</a:t>
            </a:fld>
            <a:endParaRPr 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1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2A333C-28F3-40EE-80A4-03013478B035}" type="slidenum">
              <a:rPr lang="ru-RU"/>
              <a:pPr/>
              <a:t>4</a:t>
            </a:fld>
            <a:endParaRPr lang="ru-R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4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7FF811-11FE-4B19-8BD5-29061598986F}" type="slidenum">
              <a:rPr lang="ru-RU"/>
              <a:pPr/>
              <a:t>13</a:t>
            </a:fld>
            <a:endParaRPr lang="ru-RU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5375" y="792163"/>
            <a:ext cx="5370513" cy="402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1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C3BFF9-0971-463D-B8AE-4D683DDA136F}" type="slidenum">
              <a:rPr lang="ru-RU"/>
              <a:pPr/>
              <a:t>14</a:t>
            </a:fld>
            <a:endParaRPr 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4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037159-8019-44C5-9D13-FFE6E857E747}" type="slidenum">
              <a:rPr lang="ru-RU"/>
              <a:pPr/>
              <a:t>18</a:t>
            </a:fld>
            <a:endParaRPr 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38188" y="525463"/>
            <a:ext cx="6084887" cy="4564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8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9DF997-A843-4DBE-88E4-27AF5558B212}" type="slidenum">
              <a:rPr lang="ru-RU"/>
              <a:pPr/>
              <a:t>19</a:t>
            </a:fld>
            <a:endParaRPr 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3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0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0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48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4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86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1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8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8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7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0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6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7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s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04" y="1998207"/>
            <a:ext cx="914400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236" y="1340768"/>
            <a:ext cx="6552728" cy="193583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divot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cap="none" dirty="0" smtClean="0">
                <a:ln>
                  <a:noFill/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ea typeface="Adobe Kaiti Std R" pitchFamily="18" charset="-128"/>
              </a:rPr>
              <a:t>Влияние музыки на здоровье детей</a:t>
            </a:r>
            <a:endParaRPr lang="ru-RU" sz="3600" b="1" i="1" cap="none" dirty="0">
              <a:ln>
                <a:noFill/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  <a:ea typeface="Adobe Kaiti Std R" pitchFamily="18" charset="-128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408227668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910" y="1970839"/>
            <a:ext cx="6516215" cy="4887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3933056"/>
            <a:ext cx="6300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latin typeface="Bookman Old Style" pitchFamily="18" charset="0"/>
              </a:rPr>
              <a:t>Музыка для ребенка – это неиссякаемый источник гармонии, здоровья, развития способностей и душевного равновесия. Важно правильно подобрать произведения и как можно раньше начать знакомить с ними малыша.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5" name="Рисунок 4" descr="28175ac24096abf764f339104f100c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4250" y="188640"/>
            <a:ext cx="1809750" cy="1781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2910" y="725284"/>
            <a:ext cx="6462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Мелодии, доставляющие радость, благотворно влияют на организм: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34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Как музыка влияет на физическое здоровье детей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1844824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 не применяется у детей:</a:t>
            </a:r>
          </a:p>
          <a:p>
            <a:pPr algn="ctr"/>
            <a:endParaRPr lang="ru-RU" sz="3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предрасположенных к судорогам;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отитах;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тяжелых заболеваниях, сопровождающихся интоксикацией организма;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резком повышении внутричерепного давления.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76672"/>
            <a:ext cx="4603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и здоровье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0319" y="1661318"/>
            <a:ext cx="79421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прослушивания должна составлять не более 10 минут для детей дошкольного возраста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Бесшумная обстановка отрицательно влияет на психику человека, поскольку  тишина не является для него привычным окружающим фоном.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345" y="4005064"/>
            <a:ext cx="8006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Громкая музыка вредна для слуха и нервной системы, она подавляет нервную систему, увеличивает содержание адреналина в крови.</a:t>
            </a:r>
          </a:p>
        </p:txBody>
      </p:sp>
    </p:spTree>
    <p:extLst>
      <p:ext uri="{BB962C8B-B14F-4D97-AF65-F5344CB8AC3E}">
        <p14:creationId xmlns:p14="http://schemas.microsoft.com/office/powerpoint/2010/main" val="12472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1219691"/>
            <a:ext cx="5224320" cy="53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ru-RU" sz="2903" dirty="0"/>
              <a:t> </a:t>
            </a:r>
            <a:endParaRPr lang="ru-RU" sz="2540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52" y="260648"/>
            <a:ext cx="4000320" cy="564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72" y="3573016"/>
            <a:ext cx="3293464" cy="30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39551" y="3918601"/>
            <a:ext cx="8114849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454"/>
              </a:spcBef>
              <a:buSzPct val="45000"/>
            </a:pPr>
            <a:endParaRPr lang="ru-RU" sz="1814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77" y="1601751"/>
            <a:ext cx="6961047" cy="374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033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6922310"/>
              </p:ext>
            </p:extLst>
          </p:nvPr>
        </p:nvGraphicFramePr>
        <p:xfrm>
          <a:off x="899592" y="836712"/>
          <a:ext cx="7961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47667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занятий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музыкотерапией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56401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Рецептивная музыкотерапия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088" y="126188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(Пассивная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Музыкопсихотерапия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решает задачи нормализации психоэмоционального состояния.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Музыкосоматотерапия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лечебное воздействие музыки непосредственно на тело человека.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2863" y="2776522"/>
            <a:ext cx="79208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Интегративная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 музыкального и зрительного восприятия: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музыкоцветотерапия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музыкоизотерапия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(изображение музыки в рисунке)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09996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музыкотерапия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5088" y="4872976"/>
            <a:ext cx="76333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включение ребёнка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музыкотерапевтический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вокалотерапия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танцетерапия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*инструментальная музыкотерапия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6833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uchenie-do-rozhdeniya-Vospitanie-i-obuchenie-rebenka-foto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34535"/>
            <a:ext cx="6318448" cy="420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41568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музыку лучше использовать в лечебных целях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672560" y="332656"/>
            <a:ext cx="6101280" cy="8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ru-RU" sz="3991" b="1" dirty="0"/>
              <a:t>Эффект Моцарта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101760" y="1539721"/>
            <a:ext cx="3242880" cy="46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654" rIns="1665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4"/>
              </a:spcBef>
              <a:buSzPct val="95000"/>
            </a:pPr>
            <a:r>
              <a:rPr lang="ru-RU" sz="1996" dirty="0">
                <a:solidFill>
                  <a:srgbClr val="4C1900"/>
                </a:solidFill>
                <a:latin typeface="Times New Roman" panose="02020603050405020304" pitchFamily="18" charset="0"/>
              </a:rPr>
              <a:t>Произведения Моцарта универсальны: они рекомендуются для снятия стресса, эффективного усвоения учебного материала, от головной боли, а также во время восстановительного периода, например, после экстремальных ситуаций. Причем лечебным эффектом обладают все произведения Моцарта. Это явление получило название: эффект Моцарта.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928801" y="2072521"/>
            <a:ext cx="1998720" cy="2158560"/>
            <a:chOff x="645" y="1439"/>
            <a:chExt cx="1388" cy="1499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1439"/>
              <a:ext cx="1388" cy="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645" y="1439"/>
              <a:ext cx="1388" cy="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</p:grp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61" y="2072521"/>
            <a:ext cx="2000160" cy="214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7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31841" y="1556792"/>
            <a:ext cx="4410720" cy="601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544"/>
              </a:spcBef>
              <a:buSzPct val="45000"/>
            </a:pPr>
            <a:r>
              <a:rPr lang="ru-RU" sz="2177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ru-RU" sz="2177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547664" y="332656"/>
            <a:ext cx="5256584" cy="4392488"/>
            <a:chOff x="3224" y="531"/>
            <a:chExt cx="2550" cy="2249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" y="531"/>
              <a:ext cx="2550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3224" y="531"/>
              <a:ext cx="2550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</p:grp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5364001" y="4149001"/>
            <a:ext cx="3778560" cy="2707200"/>
            <a:chOff x="3725" y="2881"/>
            <a:chExt cx="2624" cy="1880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2881"/>
              <a:ext cx="2624" cy="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3725" y="2881"/>
              <a:ext cx="2624" cy="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</p:grpSp>
    </p:spTree>
    <p:extLst>
      <p:ext uri="{BB962C8B-B14F-4D97-AF65-F5344CB8AC3E}">
        <p14:creationId xmlns:p14="http://schemas.microsoft.com/office/powerpoint/2010/main" val="36851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31826"/>
          </a:xfrm>
        </p:spPr>
        <p:txBody>
          <a:bodyPr>
            <a:normAutofit fontScale="90000"/>
          </a:bodyPr>
          <a:lstStyle/>
          <a:p>
            <a:pPr marL="109728" indent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успокаивает,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лечит,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поднимает настроение…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Обучая детей музыке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укрепляем их здоровье</a:t>
            </a:r>
          </a:p>
        </p:txBody>
      </p:sp>
      <p:pic>
        <p:nvPicPr>
          <p:cNvPr id="4" name="Объект 3" descr="00023a3044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3167" y="3079750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Релаксирующая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расслабляющая)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2065" y="22768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К. Дебюсси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«Облака»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А.П. Бородин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«Ноктюрн» из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струнного квартета»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К.В. Глюк «Мелодия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9" y="2005506"/>
            <a:ext cx="3113368" cy="4231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988840"/>
            <a:ext cx="3203848" cy="43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NewRomanPSMT"/>
              </a:rPr>
              <a:t>Тонизирующая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NewRomanPSMT"/>
              </a:rPr>
              <a:t>( повышающая жизненный тонус, настроение</a:t>
            </a:r>
            <a:r>
              <a:rPr lang="ru-RU" sz="3200" dirty="0" smtClean="0">
                <a:solidFill>
                  <a:srgbClr val="FF0000"/>
                </a:solidFill>
                <a:latin typeface="TimesNewRomanPSMT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648"/>
            <a:ext cx="3024336" cy="4795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413338"/>
            <a:ext cx="3221725" cy="39789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2228" y="25649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Э. Григ «Утро»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И.С. Бах «Шутка»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И. Штраус «Вальс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«Весенние голоса»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П.И. Чайковский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«Времена года».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«Подснежники».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08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NewRomanPSMT"/>
              </a:rPr>
              <a:t>Активизирующая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NewRomanPSMT"/>
              </a:rPr>
              <a:t>(возбуждающая</a:t>
            </a:r>
            <a:r>
              <a:rPr lang="ru-RU" sz="3600" b="1" dirty="0">
                <a:solidFill>
                  <a:srgbClr val="FF0000"/>
                </a:solidFill>
                <a:latin typeface="TimesNewRomanPSMT"/>
              </a:rPr>
              <a:t>)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5907" y="227687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В.А. Моцарт</a:t>
            </a:r>
          </a:p>
          <a:p>
            <a:r>
              <a:rPr lang="ru-RU" sz="2000" dirty="0">
                <a:latin typeface="Calibri" panose="020F0502020204030204" pitchFamily="34" charset="0"/>
              </a:rPr>
              <a:t>«Маленькая ночная</a:t>
            </a:r>
          </a:p>
          <a:p>
            <a:r>
              <a:rPr lang="ru-RU" sz="2000" dirty="0">
                <a:latin typeface="Calibri" panose="020F0502020204030204" pitchFamily="34" charset="0"/>
              </a:rPr>
              <a:t>серенада».</a:t>
            </a:r>
          </a:p>
          <a:p>
            <a:r>
              <a:rPr lang="ru-RU" sz="2000" dirty="0">
                <a:latin typeface="Arial" panose="020B0604020202020204" pitchFamily="34" charset="0"/>
              </a:rPr>
              <a:t>• </a:t>
            </a:r>
            <a:r>
              <a:rPr lang="ru-RU" sz="2000" dirty="0">
                <a:latin typeface="Calibri" panose="020F0502020204030204" pitchFamily="34" charset="0"/>
              </a:rPr>
              <a:t>М.И. Глинка</a:t>
            </a:r>
          </a:p>
          <a:p>
            <a:r>
              <a:rPr lang="ru-RU" sz="2000" dirty="0">
                <a:latin typeface="Calibri" panose="020F0502020204030204" pitchFamily="34" charset="0"/>
              </a:rPr>
              <a:t>«Камаринская».</a:t>
            </a:r>
          </a:p>
          <a:p>
            <a:r>
              <a:rPr lang="ru-RU" sz="2000" dirty="0">
                <a:latin typeface="Arial" panose="020B0604020202020204" pitchFamily="34" charset="0"/>
              </a:rPr>
              <a:t>• </a:t>
            </a:r>
            <a:r>
              <a:rPr lang="ru-RU" sz="2000" dirty="0">
                <a:latin typeface="Calibri" panose="020F0502020204030204" pitchFamily="34" charset="0"/>
              </a:rPr>
              <a:t>В.А. Моцарт «Турецкое</a:t>
            </a:r>
          </a:p>
          <a:p>
            <a:r>
              <a:rPr lang="ru-RU" sz="2000" dirty="0">
                <a:latin typeface="Calibri" panose="020F0502020204030204" pitchFamily="34" charset="0"/>
              </a:rPr>
              <a:t>рондо».</a:t>
            </a:r>
          </a:p>
          <a:p>
            <a:r>
              <a:rPr lang="ru-RU" sz="2000" dirty="0">
                <a:latin typeface="Arial" panose="020B0604020202020204" pitchFamily="34" charset="0"/>
              </a:rPr>
              <a:t>• </a:t>
            </a:r>
            <a:r>
              <a:rPr lang="ru-RU" sz="2000" dirty="0">
                <a:latin typeface="Calibri" panose="020F0502020204030204" pitchFamily="34" charset="0"/>
              </a:rPr>
              <a:t>П.И. Чайковский</a:t>
            </a:r>
          </a:p>
          <a:p>
            <a:r>
              <a:rPr lang="ru-RU" sz="2000" dirty="0">
                <a:latin typeface="Calibri" panose="020F0502020204030204" pitchFamily="34" charset="0"/>
              </a:rPr>
              <a:t>«Вальс Цветов» из</a:t>
            </a:r>
          </a:p>
          <a:p>
            <a:r>
              <a:rPr lang="ru-RU" sz="2000" dirty="0">
                <a:latin typeface="Calibri" panose="020F0502020204030204" pitchFamily="34" charset="0"/>
              </a:rPr>
              <a:t>балета «Щелкунчик».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4" y="2293932"/>
            <a:ext cx="3572243" cy="3583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34" y="2239654"/>
            <a:ext cx="2719766" cy="36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NewRomanPSMT"/>
              </a:rPr>
              <a:t>Успокаивающая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NewRomanPSMT"/>
              </a:rPr>
              <a:t>(умиротворяющая</a:t>
            </a:r>
            <a:r>
              <a:rPr lang="ru-RU" sz="3200" b="1" dirty="0">
                <a:solidFill>
                  <a:srgbClr val="FF0000"/>
                </a:solidFill>
                <a:latin typeface="TimesNewRomanPSMT"/>
              </a:rPr>
              <a:t>)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10136" y="185344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</a:rPr>
              <a:t>М.И. Глинка</a:t>
            </a:r>
          </a:p>
          <a:p>
            <a:r>
              <a:rPr lang="ru-RU" sz="2400" dirty="0">
                <a:latin typeface="Calibri" panose="020F0502020204030204" pitchFamily="34" charset="0"/>
              </a:rPr>
              <a:t>«Жаворонок»</a:t>
            </a:r>
          </a:p>
          <a:p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</a:rPr>
              <a:t>А.К. </a:t>
            </a:r>
            <a:r>
              <a:rPr lang="ru-RU" sz="2400" dirty="0" err="1">
                <a:latin typeface="Calibri" panose="020F0502020204030204" pitchFamily="34" charset="0"/>
              </a:rPr>
              <a:t>Лядов</a:t>
            </a:r>
            <a:endParaRPr lang="ru-RU" sz="2400" dirty="0">
              <a:latin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</a:rPr>
              <a:t>«Музыкальная</a:t>
            </a:r>
          </a:p>
          <a:p>
            <a:r>
              <a:rPr lang="ru-RU" sz="2400" dirty="0">
                <a:latin typeface="Calibri" panose="020F0502020204030204" pitchFamily="34" charset="0"/>
              </a:rPr>
              <a:t>табакерка»</a:t>
            </a:r>
          </a:p>
          <a:p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</a:rPr>
              <a:t>Ф. Шуберт</a:t>
            </a:r>
          </a:p>
          <a:p>
            <a:r>
              <a:rPr lang="ru-RU" sz="2400" dirty="0">
                <a:latin typeface="Calibri" panose="020F0502020204030204" pitchFamily="34" charset="0"/>
              </a:rPr>
              <a:t>«Серенада».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3449719" cy="448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216" y="1628800"/>
            <a:ext cx="3321794" cy="4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NewRomanPSMT"/>
              </a:rPr>
              <a:t>Организующая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NewRomanPSMT"/>
              </a:rPr>
              <a:t>       (</a:t>
            </a:r>
            <a:r>
              <a:rPr lang="ru-RU" sz="2800" dirty="0">
                <a:solidFill>
                  <a:srgbClr val="FF0000"/>
                </a:solidFill>
                <a:latin typeface="TimesNewRomanPSMT"/>
              </a:rPr>
              <a:t>способствующая концентрации внимания </a:t>
            </a:r>
            <a:r>
              <a:rPr lang="ru-RU" sz="2800" dirty="0" smtClean="0">
                <a:solidFill>
                  <a:srgbClr val="FF0000"/>
                </a:solidFill>
                <a:latin typeface="TimesNewRomanPSMT"/>
              </a:rPr>
              <a:t>при организованной </a:t>
            </a:r>
            <a:r>
              <a:rPr lang="ru-RU" sz="2800" dirty="0">
                <a:solidFill>
                  <a:srgbClr val="FF0000"/>
                </a:solidFill>
                <a:latin typeface="TimesNewRomanPSMT"/>
              </a:rPr>
              <a:t>деятельности)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4928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И.С. Бах «Ария»</a:t>
            </a:r>
          </a:p>
          <a:p>
            <a:r>
              <a:rPr lang="ru-RU" sz="2000" dirty="0">
                <a:latin typeface="Arial" panose="020B0604020202020204" pitchFamily="34" charset="0"/>
              </a:rPr>
              <a:t>• </a:t>
            </a:r>
            <a:r>
              <a:rPr lang="ru-RU" sz="2000" dirty="0">
                <a:latin typeface="Calibri" panose="020F0502020204030204" pitchFamily="34" charset="0"/>
              </a:rPr>
              <a:t>А. Вивальди</a:t>
            </a:r>
          </a:p>
          <a:p>
            <a:r>
              <a:rPr lang="ru-RU" sz="2000" dirty="0">
                <a:latin typeface="Calibri" panose="020F0502020204030204" pitchFamily="34" charset="0"/>
              </a:rPr>
              <a:t>«Времена года»</a:t>
            </a:r>
          </a:p>
          <a:p>
            <a:r>
              <a:rPr lang="ru-RU" sz="2000" dirty="0">
                <a:latin typeface="Calibri" panose="020F0502020204030204" pitchFamily="34" charset="0"/>
              </a:rPr>
              <a:t>«Весна», «Лето».</a:t>
            </a:r>
          </a:p>
          <a:p>
            <a:r>
              <a:rPr lang="ru-RU" sz="2000" dirty="0">
                <a:latin typeface="Arial" panose="020B0604020202020204" pitchFamily="34" charset="0"/>
              </a:rPr>
              <a:t>• </a:t>
            </a:r>
            <a:r>
              <a:rPr lang="ru-RU" sz="2000" dirty="0">
                <a:latin typeface="Calibri" panose="020F0502020204030204" pitchFamily="34" charset="0"/>
              </a:rPr>
              <a:t>С.С. Прокофьев</a:t>
            </a:r>
          </a:p>
          <a:p>
            <a:r>
              <a:rPr lang="ru-RU" sz="2000" dirty="0">
                <a:latin typeface="Calibri" panose="020F0502020204030204" pitchFamily="34" charset="0"/>
              </a:rPr>
              <a:t>«Марш».</a:t>
            </a:r>
          </a:p>
          <a:p>
            <a:r>
              <a:rPr lang="ru-RU" sz="2000" dirty="0">
                <a:latin typeface="Arial" panose="020B0604020202020204" pitchFamily="34" charset="0"/>
              </a:rPr>
              <a:t>• </a:t>
            </a:r>
            <a:r>
              <a:rPr lang="ru-RU" sz="2000" dirty="0">
                <a:latin typeface="Calibri" panose="020F0502020204030204" pitchFamily="34" charset="0"/>
              </a:rPr>
              <a:t>Ф. Шуберт</a:t>
            </a:r>
          </a:p>
          <a:p>
            <a:r>
              <a:rPr lang="ru-RU" sz="2000" dirty="0">
                <a:latin typeface="Calibri" panose="020F0502020204030204" pitchFamily="34" charset="0"/>
              </a:rPr>
              <a:t>«Музыкальный</a:t>
            </a:r>
          </a:p>
          <a:p>
            <a:r>
              <a:rPr lang="ru-RU" sz="2000" dirty="0">
                <a:latin typeface="Calibri" panose="020F0502020204030204" pitchFamily="34" charset="0"/>
              </a:rPr>
              <a:t>момент»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7" y="2060848"/>
            <a:ext cx="3626355" cy="4337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060848"/>
            <a:ext cx="3275856" cy="45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62720" y="288361"/>
            <a:ext cx="8513735" cy="591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544"/>
              </a:spcBef>
              <a:buSzPct val="45000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ученых-</a:t>
            </a:r>
          </a:p>
          <a:p>
            <a:pPr algn="ctr">
              <a:lnSpc>
                <a:spcPct val="90000"/>
              </a:lnSpc>
              <a:spcBef>
                <a:spcPts val="544"/>
              </a:spcBef>
              <a:buSzPct val="45000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музыки на человека</a:t>
            </a:r>
            <a:endParaRPr lang="ru-RU" sz="2177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25279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41481"/>
            <a:ext cx="3386809" cy="156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981326" y="4665260"/>
            <a:ext cx="2949120" cy="2160000"/>
            <a:chOff x="3125" y="831"/>
            <a:chExt cx="2048" cy="1500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831"/>
              <a:ext cx="2048" cy="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125" y="831"/>
              <a:ext cx="2048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</p:grp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868144" y="4293096"/>
            <a:ext cx="3062302" cy="242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44"/>
              </a:spcBef>
              <a:buSzPct val="45000"/>
            </a:pPr>
            <a:endParaRPr lang="ru-RU" sz="2177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051720" y="691843"/>
            <a:ext cx="4584562" cy="3977336"/>
            <a:chOff x="775" y="281"/>
            <a:chExt cx="1799" cy="1580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281"/>
              <a:ext cx="1799" cy="1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775" y="281"/>
              <a:ext cx="1799" cy="1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</p:grpSp>
    </p:spTree>
    <p:extLst>
      <p:ext uri="{BB962C8B-B14F-4D97-AF65-F5344CB8AC3E}">
        <p14:creationId xmlns:p14="http://schemas.microsoft.com/office/powerpoint/2010/main" val="3789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  Влияние музыки на   психическое развитие детей</a:t>
            </a: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132856"/>
            <a:ext cx="88924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устной памяти;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внимания;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снятия умственного напряжения;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логического мышления.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a3b5635d37721afde241d37cb75c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44824"/>
            <a:ext cx="5652120" cy="341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444" y="260648"/>
            <a:ext cx="6589200" cy="12808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Влияние пения на детское здоровье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Текст 8"/>
          <p:cNvSpPr txBox="1">
            <a:spLocks/>
          </p:cNvSpPr>
          <p:nvPr/>
        </p:nvSpPr>
        <p:spPr>
          <a:xfrm>
            <a:off x="1619672" y="5562932"/>
            <a:ext cx="7128792" cy="10413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укрепляется певческий аппарат, развивается дыхание, вырабатывается хорошая осанка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8664" y="4293096"/>
            <a:ext cx="2575336" cy="267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6059" y="404664"/>
            <a:ext cx="74888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спазмы и влияет на деятельность сердца и желчного пузыря;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улучшению работы головного мозга;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полезен при заболеваниях глаз, ушей и носа;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деятельность поджелудочной железы 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нормализирует дыхание, работу почек и мочеполовой системы;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«Ы»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дыхание и полезен при проблемах со слухом.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1403648" y="476672"/>
            <a:ext cx="7283152" cy="61926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charset="2"/>
              <a:buNone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снимает любые спазмы, лечит сердце и желчный пузырь;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улучшает работу головного мозга;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лечит глаза, уши, стимулирует сердечную деятельность, «прочищает» нос;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оживляет деятельность поджелудочной железы, устраняет проблемы с сердцем;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улучшает дыхание, стимулирует работу почек, мочевого пузыря,  помогаем вентиляции легких;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лечит уши, улучшает дыхание.</a:t>
            </a:r>
          </a:p>
          <a:p>
            <a:pPr marL="109728" indent="0">
              <a:buFont typeface="Wingdings 3" charset="2"/>
              <a:buNone/>
            </a:pPr>
            <a:r>
              <a:rPr lang="ru-RU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1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звуки: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В,Н,М</a:t>
            </a:r>
            <a:r>
              <a:rPr lang="ru-RU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работу головного мозга, восстанавливает творческие способности;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лечит кишечник, сердце, легкие;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лечит печень;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улучшает дыхание;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К,Щ</a:t>
            </a:r>
            <a:r>
              <a:rPr lang="ru-RU" sz="2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лечат уши;</a:t>
            </a:r>
          </a:p>
          <a:p>
            <a:pPr marL="109728" indent="0">
              <a:buFont typeface="Wingdings 3" charset="2"/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1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Звукосочетания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кровяное давление;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АЙ,ПА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снижают боли в сердце;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УХ,ОХ,АХ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стимулируют выброс из организма негативной энергии;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П-ПОМ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положительно влияет на работу сердца и снижает давление. 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84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_IGTAu6qZ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3385040"/>
            <a:ext cx="555008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qbd7Hvlap9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0"/>
            <a:ext cx="6444208" cy="429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61345"/>
            <a:ext cx="86409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проведении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музыкотерапии: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не должна быть громкой –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резкие громкие звуки могут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вызвать беспокойство малыша;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рекомендуется включать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утром и перед сном;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на детей сильнее влияют мелодии со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словами, а самым эффективным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средством является живое пение.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873</TotalTime>
  <Words>777</Words>
  <Application>Microsoft Office PowerPoint</Application>
  <PresentationFormat>Экран (4:3)</PresentationFormat>
  <Paragraphs>152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Microsoft YaHei</vt:lpstr>
      <vt:lpstr>Adobe Kaiti Std R</vt:lpstr>
      <vt:lpstr>Arial</vt:lpstr>
      <vt:lpstr>Bookman Old Style</vt:lpstr>
      <vt:lpstr>Calibri</vt:lpstr>
      <vt:lpstr>Century Gothic</vt:lpstr>
      <vt:lpstr>Times New Roman</vt:lpstr>
      <vt:lpstr>TimesNewRomanPSMT</vt:lpstr>
      <vt:lpstr>Wingdings</vt:lpstr>
      <vt:lpstr>Wingdings 3</vt:lpstr>
      <vt:lpstr>Легкий дым</vt:lpstr>
      <vt:lpstr>Влияние музыки на здоровье детей</vt:lpstr>
      <vt:lpstr>Музыка успокаивает,  музыка лечит,  музыка поднимает настроение…  Обучая детей музыке  мы укрепляем их здоровье</vt:lpstr>
      <vt:lpstr>Презентация PowerPoint</vt:lpstr>
      <vt:lpstr>Презентация PowerPoint</vt:lpstr>
      <vt:lpstr>     Влияние музыки на   психическое развитие детей</vt:lpstr>
      <vt:lpstr>Влияние пения на детское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Как музыка влияет на физическое здоровье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Какую музыку лучше использовать в лечебных целях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музыки на детей</dc:title>
  <dc:creator>Алена</dc:creator>
  <cp:lastModifiedBy>USER</cp:lastModifiedBy>
  <cp:revision>56</cp:revision>
  <dcterms:created xsi:type="dcterms:W3CDTF">2015-12-20T12:02:07Z</dcterms:created>
  <dcterms:modified xsi:type="dcterms:W3CDTF">2018-10-10T11:51:42Z</dcterms:modified>
</cp:coreProperties>
</file>