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2" r:id="rId3"/>
    <p:sldId id="280" r:id="rId4"/>
    <p:sldId id="281" r:id="rId5"/>
    <p:sldId id="274" r:id="rId6"/>
    <p:sldId id="284" r:id="rId7"/>
    <p:sldId id="265" r:id="rId8"/>
    <p:sldId id="264" r:id="rId9"/>
    <p:sldId id="263" r:id="rId10"/>
    <p:sldId id="267" r:id="rId11"/>
    <p:sldId id="273" r:id="rId12"/>
    <p:sldId id="272" r:id="rId13"/>
    <p:sldId id="276" r:id="rId14"/>
    <p:sldId id="259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27F2-73CB-4C43-B2D7-6E635F2FEEB2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3068960"/>
            <a:ext cx="57423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Познавательно-исследовательская деятельность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во второй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младшей группе «Сказка»</a:t>
            </a:r>
          </a:p>
        </p:txBody>
      </p:sp>
      <p:pic>
        <p:nvPicPr>
          <p:cNvPr id="6" name="Picture 2" descr="http://danvillecdc.org/wp-content/uploads/2015/01/feature-4-980x481_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4664"/>
            <a:ext cx="4464496" cy="2286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148064" y="508518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63689" y="548680"/>
            <a:ext cx="6912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                    Опыт с бумагой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844824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endParaRPr lang="ru-RU" sz="2800" kern="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098" name="Picture 2" descr="G:\DCIM\114PHOTO\SAM_2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6912000" cy="5184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548680"/>
            <a:ext cx="8168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                 Опыт: Плавает- тонет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196753"/>
            <a:ext cx="648072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endParaRPr lang="ru-RU" sz="2800" b="1" kern="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endParaRPr lang="ru-RU" sz="2800" kern="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ru-RU" sz="2800" kern="0" dirty="0" smtClean="0">
              <a:solidFill>
                <a:srgbClr val="000000"/>
              </a:solidFill>
            </a:endParaRPr>
          </a:p>
        </p:txBody>
      </p:sp>
      <p:pic>
        <p:nvPicPr>
          <p:cNvPr id="5122" name="Picture 2" descr="D:\Папки и файлы рабочего стола\Desktop\всё для маленьких\фото ясли 16-17гг\SAM_1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052736"/>
            <a:ext cx="7164000" cy="5373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Игры с природным материалом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6146" name="Picture 2" descr="G:\DCIM\114PHOTO\SAM_2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24744"/>
            <a:ext cx="7056000" cy="5292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(средней)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Игры с крупой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628801"/>
            <a:ext cx="72008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8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 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050" name="Picture 2" descr="G:\DCIM\114PHOTO\SAM_2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55776" y="260648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                 Игры с крупой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340768"/>
            <a:ext cx="7128792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 </a:t>
            </a:r>
          </a:p>
        </p:txBody>
      </p:sp>
      <p:pic>
        <p:nvPicPr>
          <p:cNvPr id="4" name="Picture 2" descr="G:\DCIM\114PHOTO\SAM_2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7056000" cy="5292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23728" y="1988840"/>
            <a:ext cx="6264696" cy="2585323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 ЗА</a:t>
            </a:r>
          </a:p>
          <a:p>
            <a:pPr algn="ctr"/>
            <a:endParaRPr lang="ru-RU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ВНИМАНИЕ!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917022" y="1149199"/>
            <a:ext cx="668742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Люди, научившиеся наблюдением и опытом,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приобретают способность сами ставить во-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просы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и получать на них фактические ответы,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оказываясь на более высоком умственном и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нравственном уровне в сравнении с теми, кто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такой школы не прошел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Тимирязев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Климент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Аркадьеви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ч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404665"/>
            <a:ext cx="7067128" cy="1872207"/>
          </a:xfrm>
        </p:spPr>
        <p:txBody>
          <a:bodyPr/>
          <a:lstStyle/>
          <a:p>
            <a:pPr>
              <a:buNone/>
            </a:pPr>
            <a:r>
              <a:rPr lang="ru-RU" b="1" kern="0" dirty="0" smtClean="0">
                <a:solidFill>
                  <a:srgbClr val="330066"/>
                </a:solidFill>
              </a:rPr>
              <a:t>   </a:t>
            </a: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Основная задача ДОУ - поддержать и развить в ребенке интерес к исследованиям, открытиям, создать необходимые для этого условия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D:\Документы Лариса\КОНСУЛЬТАЦИЯ\P1090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62195" y="2794789"/>
            <a:ext cx="4143334" cy="31075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63688" y="472514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Наполнение уголка экспериментирования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404664"/>
            <a:ext cx="7067128" cy="273630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1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  </a:t>
            </a:r>
            <a:r>
              <a:rPr lang="ru-RU" sz="51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Дети очень любят экспериментировать. Это объясняется тем, что им присуще наглядно-действенное и наглядно-образное мышление, и экспериментирование, как никакой другой метод, соответствует этим возрастным особенностям. В дошкольном детстве он является ведущим, а первые три года- практически единственным способом познании мира.</a:t>
            </a:r>
            <a:endParaRPr lang="ru-RU" sz="51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6" name="Picture 2" descr="C:\Users\Администратор\Desktop\SAM_2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84984"/>
            <a:ext cx="4392000" cy="3294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63689" y="620689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В дошкольном воспитании экспериментирование является тем методом обучения, который позволяет ребёнку моделировать в своём сознании картину мира, основанную на собственных наблюдениях, опытах, установлении взаимозависимостей, закономерностей.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                     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7" name="Picture 2" descr="D:\Документы Лариса\ДЕТСК САД\РАЗВИВАЮЩАЯ СРЕДА ГР\ЗОНЫ ГР\P1130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56992"/>
            <a:ext cx="5580000" cy="31387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35696" y="476673"/>
            <a:ext cx="67687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Цели экспериментирования: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Укреплять физическое и психическое здоровье малышей, обеспечивать эмоциональное благополучие, расширять кругозор детей, формировать единый детско-взрослый коллектив, развивать психические процессы детей, познавательные способности, развивать мелкую моторику рук, расширять опыт ориентировки в окружающем, обогащать детей сенсорными впечатлениями, формировать коммуникативные навыки детей, способствовать успешной адаптации в коллективе.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75656" y="548680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Опыт со снегом</a:t>
            </a:r>
          </a:p>
        </p:txBody>
      </p:sp>
      <p:pic>
        <p:nvPicPr>
          <p:cNvPr id="4" name="Picture 2" descr="G:\DCIM\114PHOTO\SAM_2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12776"/>
            <a:ext cx="6864000" cy="514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31640" y="476673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Опыты с водой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051" name="Picture 3" descr="G:\DCIM\114PHOTO\SAM_2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35696" y="4046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Опыты с водой и льдом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34888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endParaRPr lang="ru-RU" sz="2800" kern="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074" name="Picture 2" descr="G:\DCIM\114PHOTO\SAM_2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7008000" cy="5256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MV Boli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253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Aharoni</vt:lpstr>
      <vt:lpstr>Arial</vt:lpstr>
      <vt:lpstr>Calibri</vt:lpstr>
      <vt:lpstr>Comic Sans MS</vt:lpstr>
      <vt:lpstr>Constantia</vt:lpstr>
      <vt:lpstr>MV Boli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(средней)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Виктория</cp:lastModifiedBy>
  <cp:revision>92</cp:revision>
  <dcterms:created xsi:type="dcterms:W3CDTF">2015-11-05T17:10:03Z</dcterms:created>
  <dcterms:modified xsi:type="dcterms:W3CDTF">2019-04-03T07:51:59Z</dcterms:modified>
</cp:coreProperties>
</file>