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s://cdn2.arhivurokov.ru/multiurok/html/2018/04/16/s_5ad48c82f3ff8/883888_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23551"/>
            <a:ext cx="7809116" cy="6127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nevseoboi.com.ua/uploads/posts/2012-05/1336760150-2191460-0087019_www.nevseoboi.com.u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" y="0"/>
            <a:ext cx="91342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zwezdocha3.edusite.ru/images/zvezdyisayt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62" y="3755500"/>
            <a:ext cx="3620076" cy="306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900igr.net/up/datai/239297/0005-016-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77" y="34142"/>
            <a:ext cx="1650323" cy="172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28192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Безопасный мир – детям!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56176" y="5517232"/>
            <a:ext cx="2987824" cy="1340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Капустина О. Я.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Инструктор физкультуры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МАДОУ </a:t>
            </a:r>
            <a:r>
              <a:rPr lang="ru-RU" sz="1600" dirty="0" err="1" smtClean="0">
                <a:solidFill>
                  <a:schemeClr val="tx1"/>
                </a:solidFill>
              </a:rPr>
              <a:t>д</a:t>
            </a:r>
            <a:r>
              <a:rPr lang="ru-RU" sz="1600" dirty="0" smtClean="0">
                <a:solidFill>
                  <a:schemeClr val="tx1"/>
                </a:solidFill>
              </a:rPr>
              <a:t>/с «Теремок» 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пгт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Селенгинск</a:t>
            </a:r>
            <a:r>
              <a:rPr lang="ru-RU" sz="1600" dirty="0" smtClean="0">
                <a:solidFill>
                  <a:schemeClr val="tx1"/>
                </a:solidFill>
              </a:rPr>
              <a:t> март 2024</a:t>
            </a:r>
          </a:p>
        </p:txBody>
      </p:sp>
    </p:spTree>
    <p:extLst>
      <p:ext uri="{BB962C8B-B14F-4D97-AF65-F5344CB8AC3E}">
        <p14:creationId xmlns="" xmlns:p14="http://schemas.microsoft.com/office/powerpoint/2010/main" val="336713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ownloads\волк и козля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Ольга\Downloads\единый номнр экстренных служ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ownloads\лиса и колобок.jpg"/>
          <p:cNvPicPr>
            <a:picLocks noChangeAspect="1" noChangeArrowheads="1"/>
          </p:cNvPicPr>
          <p:nvPr/>
        </p:nvPicPr>
        <p:blipFill>
          <a:blip r:embed="rId2" cstate="print"/>
          <a:srcRect t="12941" r="173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ownloads\красная шапоч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0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Терроризм – ужас, страх, запугивание</a:t>
            </a:r>
            <a:endParaRPr lang="ru-RU" dirty="0"/>
          </a:p>
        </p:txBody>
      </p:sp>
      <p:pic>
        <p:nvPicPr>
          <p:cNvPr id="2050" name="Picture 2" descr="C:\Users\Ольга\Downloads\1662013710_u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5868"/>
          <a:stretch>
            <a:fillRect/>
          </a:stretch>
        </p:blipFill>
        <p:spPr bwMode="auto">
          <a:xfrm>
            <a:off x="539552" y="1772816"/>
            <a:ext cx="3744416" cy="36724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99992" y="1772816"/>
            <a:ext cx="41044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Террористы – это                        </a:t>
            </a:r>
          </a:p>
          <a:p>
            <a:pPr>
              <a:buNone/>
            </a:pPr>
            <a:r>
              <a:rPr lang="ru-RU" sz="3200" b="1" dirty="0" smtClean="0"/>
              <a:t>очень жестокие люди, </a:t>
            </a:r>
          </a:p>
          <a:p>
            <a:pPr>
              <a:buNone/>
            </a:pPr>
            <a:r>
              <a:rPr lang="ru-RU" sz="3200" b="1" dirty="0" smtClean="0"/>
              <a:t>которые стараются </a:t>
            </a:r>
          </a:p>
          <a:p>
            <a:pPr>
              <a:buNone/>
            </a:pPr>
            <a:r>
              <a:rPr lang="ru-RU" sz="3200" b="1" dirty="0" smtClean="0"/>
              <a:t>запугать и достичь </a:t>
            </a:r>
          </a:p>
          <a:p>
            <a:pPr>
              <a:buNone/>
            </a:pPr>
            <a:r>
              <a:rPr lang="ru-RU" sz="3200" b="1" dirty="0" smtClean="0"/>
              <a:t>своих целей с помощью</a:t>
            </a:r>
          </a:p>
          <a:p>
            <a:pPr>
              <a:buNone/>
            </a:pPr>
            <a:r>
              <a:rPr lang="ru-RU" sz="3200" b="1" dirty="0" smtClean="0"/>
              <a:t>угроз жизни и здоровью </a:t>
            </a:r>
          </a:p>
          <a:p>
            <a:pPr>
              <a:buNone/>
            </a:pPr>
            <a:r>
              <a:rPr lang="ru-RU" sz="3200" b="1" dirty="0" smtClean="0"/>
              <a:t>людей.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ownloads\d5c02a71-b7ec-4a55-a37a-f1bee7be53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поступить?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Не бери, </a:t>
            </a:r>
          </a:p>
          <a:p>
            <a:pPr>
              <a:buNone/>
            </a:pPr>
            <a:r>
              <a:rPr lang="ru-RU" b="1" i="1" dirty="0" smtClean="0"/>
              <a:t>не двигай и </a:t>
            </a:r>
          </a:p>
          <a:p>
            <a:pPr>
              <a:buNone/>
            </a:pPr>
            <a:r>
              <a:rPr lang="ru-RU" b="1" i="1" dirty="0" smtClean="0"/>
              <a:t>не открывай</a:t>
            </a:r>
          </a:p>
          <a:p>
            <a:pPr>
              <a:buNone/>
            </a:pPr>
            <a:r>
              <a:rPr lang="ru-RU" b="1" i="1" dirty="0" smtClean="0"/>
              <a:t>коробки, сумки и</a:t>
            </a:r>
          </a:p>
          <a:p>
            <a:pPr>
              <a:buNone/>
            </a:pPr>
            <a:r>
              <a:rPr lang="ru-RU" b="1" i="1" dirty="0" smtClean="0"/>
              <a:t>другие емкости, </a:t>
            </a:r>
          </a:p>
          <a:p>
            <a:pPr>
              <a:buNone/>
            </a:pPr>
            <a:r>
              <a:rPr lang="ru-RU" b="1" i="1" dirty="0" smtClean="0"/>
              <a:t>оставленные без</a:t>
            </a:r>
          </a:p>
          <a:p>
            <a:pPr>
              <a:buNone/>
            </a:pPr>
            <a:r>
              <a:rPr lang="ru-RU" b="1" i="1" dirty="0" smtClean="0"/>
              <a:t>присмотра!</a:t>
            </a:r>
            <a:endParaRPr lang="ru-RU" b="1" i="1" dirty="0"/>
          </a:p>
        </p:txBody>
      </p:sp>
      <p:pic>
        <p:nvPicPr>
          <p:cNvPr id="1026" name="Picture 2" descr="C:\Users\Ольга\Desktop\безхозные короб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84784"/>
            <a:ext cx="4762076" cy="4599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933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машин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543834" cy="3718520"/>
          </a:xfrm>
          <a:prstGeom prst="rect">
            <a:avLst/>
          </a:prstGeom>
          <a:noFill/>
        </p:spPr>
      </p:pic>
      <p:pic>
        <p:nvPicPr>
          <p:cNvPr id="2051" name="Picture 3" descr="C:\Users\Ольга\Desktop\кук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2834916" cy="5174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ownloads\смарт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661" y="179294"/>
            <a:ext cx="4824536" cy="4924579"/>
          </a:xfrm>
          <a:prstGeom prst="rect">
            <a:avLst/>
          </a:prstGeom>
          <a:noFill/>
        </p:spPr>
      </p:pic>
      <p:pic>
        <p:nvPicPr>
          <p:cNvPr id="3075" name="Picture 3" descr="C:\Users\Ольга\Desktop\фонар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435" y="2996952"/>
            <a:ext cx="4931900" cy="332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ownloads\Если-пришел-незнакомец-уж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9773"/>
            <a:ext cx="6696743" cy="6138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ownloads\незнакомая тет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ownloads\незнакомец с машино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Ольга\Downloads\телефонные разговоры с нез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6"/>
            <a:ext cx="8424936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ownloads\дети и интерн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36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72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Как поступить?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Терроризм – ужас, страх, запугивание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16</cp:revision>
  <dcterms:created xsi:type="dcterms:W3CDTF">2018-08-26T09:01:57Z</dcterms:created>
  <dcterms:modified xsi:type="dcterms:W3CDTF">2024-03-28T05:56:56Z</dcterms:modified>
</cp:coreProperties>
</file>