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314" r:id="rId5"/>
    <p:sldId id="313" r:id="rId6"/>
    <p:sldId id="259" r:id="rId7"/>
    <p:sldId id="260" r:id="rId8"/>
    <p:sldId id="263" r:id="rId9"/>
    <p:sldId id="262" r:id="rId10"/>
    <p:sldId id="261" r:id="rId11"/>
    <p:sldId id="265" r:id="rId12"/>
    <p:sldId id="315" r:id="rId13"/>
    <p:sldId id="316" r:id="rId14"/>
    <p:sldId id="31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>
        <p:scale>
          <a:sx n="77" d="100"/>
          <a:sy n="77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0776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2324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57720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450126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37664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059681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31424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5851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61409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0883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7651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7027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2682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0434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5217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8266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8559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2AAAC7-8802-4EBB-908F-4391C7CBD9B5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115C48-4FAB-4277-9CD9-6205EF3C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21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298357"/>
            <a:ext cx="12192000" cy="1322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Декоративно-развивающие панели: чем полезны и как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8346" y="428821"/>
            <a:ext cx="116524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«Теремок» п. Селенгинск  МО «Кабанский район» Республика Бурятия</a:t>
            </a:r>
            <a:r>
              <a:rPr kumimoji="0" lang="ru-RU" sz="1600" b="0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70108" y="4039798"/>
            <a:ext cx="404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Залуцкая А.Н.</a:t>
            </a:r>
          </a:p>
        </p:txBody>
      </p:sp>
      <p:pic>
        <p:nvPicPr>
          <p:cNvPr id="5" name="Рисунок 4" descr="C:\Users\днс\Desktop\X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" y="3581540"/>
            <a:ext cx="4732638" cy="251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716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292">
            <a:off x="1002829" y="259476"/>
            <a:ext cx="4125517" cy="5890055"/>
          </a:xfrm>
          <a:prstGeom prst="rect">
            <a:avLst/>
          </a:prstGeom>
        </p:spPr>
      </p:pic>
      <p:pic>
        <p:nvPicPr>
          <p:cNvPr id="3" name="Рисунок 2" descr="C:\Users\днс\Desktop\IMG-20210826-WA0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590">
            <a:off x="6301947" y="383573"/>
            <a:ext cx="4657596" cy="548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4943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64538" y="-2764539"/>
            <a:ext cx="6709558" cy="122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39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Занимаясь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бизибордом, дети не только знакомятся с бытовыми вещами, которые есть у него дома, но и развивают определенные навыки: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мелкую моторику рук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координацию движений 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-усидчивость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логику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цветовосприятие 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слов, изучение мира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-воображение 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память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71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039761"/>
          </a:xfrm>
        </p:spPr>
        <p:txBody>
          <a:bodyPr>
            <a:normAutofit/>
          </a:bodyPr>
          <a:lstStyle/>
          <a:p>
            <a:pPr indent="13462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имеет важное значение в жизни ребенка, имеет то же значение, какое у взрослого имеет деятельность, работа, служба.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Каков ребенок в игре, таков во многом он будет в работе, когда вырастит».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lovami.net/wp-content/uploads/2018/02/1-2-898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551">
            <a:off x="271848" y="2972154"/>
            <a:ext cx="3939578" cy="26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idbooms.ru/wp-content/uploads/8/3/b/83bac531bdae8bfef39e2d0b48dfa2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54">
            <a:off x="6578484" y="2937894"/>
            <a:ext cx="5181600" cy="34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83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671" y="483743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671" y="1909119"/>
            <a:ext cx="8534400" cy="3615267"/>
          </a:xfrm>
        </p:spPr>
        <p:txBody>
          <a:bodyPr/>
          <a:lstStyle/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67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1456"/>
            <a:ext cx="12192000" cy="2760598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это огромное светлое окно, через которое в духовный мир ребенка вливается живительный поток представлений, понятий об окружающем мире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это искра, зажигающая огонек пытливости и любознательности.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В. 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456">
            <a:off x="936663" y="2009801"/>
            <a:ext cx="3355271" cy="4129515"/>
          </a:xfrm>
          <a:prstGeom prst="rect">
            <a:avLst/>
          </a:prstGeom>
        </p:spPr>
      </p:pic>
      <p:pic>
        <p:nvPicPr>
          <p:cNvPr id="6" name="Содержимое 3" descr="11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5756">
            <a:off x="6457249" y="2609902"/>
            <a:ext cx="5389352" cy="32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72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Играя, у ребенка 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мелкая моторика пальцев, мышление, логика, речь.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существует большое разнообразие игровых методик по этому направлению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пальчиковые игры;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крупами 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(сортировка, рисование)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детское творчество 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(карандаши, восковые мелки, краски, лепка из соленого теста)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17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indent="1074738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 </a:t>
            </a: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доска 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(стенд, модуль)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всевозможными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кнопочками, замочками, крючками, шнурками, пуговицами, выключателями и прочими 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«опасностями»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Это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игры на усидчивость, внимательность,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3577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4191000"/>
            <a:ext cx="7620000" cy="15240000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82976" y="382979"/>
            <a:ext cx="6858000" cy="6092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15815" y="376229"/>
            <a:ext cx="6852417" cy="60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5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предметно-развивающей среды: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Содержательность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Эстетичность</a:t>
            </a:r>
          </a:p>
          <a:p>
            <a:pPr lvl="0">
              <a:buClr>
                <a:prstClr val="white"/>
              </a:buClr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</a:p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94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5180">
            <a:off x="2528896" y="1272515"/>
            <a:ext cx="6823639" cy="48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76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3555" y="-2673553"/>
            <a:ext cx="684489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21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24990" y="-2709075"/>
            <a:ext cx="6857937" cy="122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23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103</Words>
  <Application>Microsoft Office PowerPoint</Application>
  <PresentationFormat>Произвольный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Декоративно-развивающие панели: чем полезны и как использовать</vt:lpstr>
      <vt:lpstr>Игра - это огромное светлое окно, через которое в духовный мир ребенка вливается живительный поток представлений, понятий об окружающем мире.               Игра - это искра, зажигающая огонек пытливости и любознательности. Сухомлинский В. А. </vt:lpstr>
      <vt:lpstr>Презентация PowerPoint</vt:lpstr>
      <vt:lpstr>БИЗИБОРД (busy board) – развивающая доска (стенд, модуль) со всевозможными кнопочками, замочками, крючками, шнурками, пуговицами, выключателями и прочими «опасностями».          Это полезные игры на усидчивость, внимательность, развитие мышления.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«Игра имеет важное значение в жизни ребенка, имеет то же значение, какое у взрослого имеет деятельность, работа, служба.                 Каков ребенок в игре, таков во многом он будет в работе, когда вырастит».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Декоративно-развивающие панели: чем полезны и как использовать</dc:title>
  <dc:creator>DNS</dc:creator>
  <cp:lastModifiedBy>днс</cp:lastModifiedBy>
  <cp:revision>22</cp:revision>
  <dcterms:created xsi:type="dcterms:W3CDTF">2021-08-26T16:07:46Z</dcterms:created>
  <dcterms:modified xsi:type="dcterms:W3CDTF">2021-08-27T02:34:56Z</dcterms:modified>
</cp:coreProperties>
</file>