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40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08C1A-5C97-42CE-B31E-E9B6C0B609F7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CB048-F985-4E82-9964-5B21E987E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69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CB048-F985-4E82-9964-5B21E987E8E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704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CB048-F985-4E82-9964-5B21E987E8E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382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326C2-B070-46BE-8344-17051B4B02E9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B04-7D1C-464B-B436-FFED8D0A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58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326C2-B070-46BE-8344-17051B4B02E9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B04-7D1C-464B-B436-FFED8D0A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628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326C2-B070-46BE-8344-17051B4B02E9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B04-7D1C-464B-B436-FFED8D0A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5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326C2-B070-46BE-8344-17051B4B02E9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B04-7D1C-464B-B436-FFED8D0A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359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326C2-B070-46BE-8344-17051B4B02E9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B04-7D1C-464B-B436-FFED8D0A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566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326C2-B070-46BE-8344-17051B4B02E9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B04-7D1C-464B-B436-FFED8D0A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573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326C2-B070-46BE-8344-17051B4B02E9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B04-7D1C-464B-B436-FFED8D0A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6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326C2-B070-46BE-8344-17051B4B02E9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B04-7D1C-464B-B436-FFED8D0A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72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326C2-B070-46BE-8344-17051B4B02E9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B04-7D1C-464B-B436-FFED8D0A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521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326C2-B070-46BE-8344-17051B4B02E9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B04-7D1C-464B-B436-FFED8D0A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63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326C2-B070-46BE-8344-17051B4B02E9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B04-7D1C-464B-B436-FFED8D0A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706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326C2-B070-46BE-8344-17051B4B02E9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28B04-7D1C-464B-B436-FFED8D0A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07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846640" cy="568863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Муниципальное Автономное Дошкольное Образовательное Учреждение детский сад «Теремок» п</a:t>
            </a:r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 Селенгинск  </a:t>
            </a:r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МО «Кабанский район» </a:t>
            </a:r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Республики Бурятия</a:t>
            </a:r>
            <a:r>
              <a:rPr lang="ru-RU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Тема: Опыт работы по музейной педагогики на примере проекта «В гостях у сказки»</a:t>
            </a:r>
            <a:b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                                                                                                 </a:t>
            </a:r>
            <a:b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                                                Подготовила:  воспитатель 1 категории</a:t>
            </a:r>
            <a:b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                                                                      Иванова Елена Николаевна</a:t>
            </a:r>
            <a:b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 .</a:t>
            </a:r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Селенгинск</a:t>
            </a:r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 flipV="1">
            <a:off x="611558" y="4410823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3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 smtClean="0"/>
              <a:t>В связи с новыми федеральными стандартами нельзя не упомянуть и об интеграции образовательных областей:</a:t>
            </a:r>
            <a:br>
              <a:rPr lang="ru-RU" sz="2000" dirty="0" smtClean="0"/>
            </a:br>
            <a:r>
              <a:rPr lang="ru-RU" sz="2000" dirty="0" smtClean="0"/>
              <a:t>1. «Познавательное развитие»</a:t>
            </a:r>
            <a:endParaRPr lang="ru-RU" sz="2000" dirty="0"/>
          </a:p>
        </p:txBody>
      </p:sp>
      <p:pic>
        <p:nvPicPr>
          <p:cNvPr id="1026" name="Picture 2" descr="C:\Users\Пользователь\Desktop\Рабочий стол\Фотографии КОЛОБОК\мои дети\DSCN9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8629">
            <a:off x="251520" y="1412776"/>
            <a:ext cx="3600400" cy="225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921">
            <a:off x="4922332" y="1549467"/>
            <a:ext cx="3936679" cy="295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66881"/>
            <a:ext cx="4475393" cy="29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672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2. «Социально-коммуникативное развитие»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840">
            <a:off x="179512" y="1397076"/>
            <a:ext cx="2987824" cy="298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1453">
            <a:off x="5203535" y="1293289"/>
            <a:ext cx="3857032" cy="385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01292"/>
            <a:ext cx="2742531" cy="365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78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3. «Речевое развитие»</a:t>
            </a:r>
            <a:endParaRPr lang="ru-RU" dirty="0"/>
          </a:p>
        </p:txBody>
      </p:sp>
      <p:pic>
        <p:nvPicPr>
          <p:cNvPr id="3074" name="Picture 2" descr="C:\Users\Пользователь\Desktop\Рабочий стол\Фотографии КОЛОБОК\мои дети\DSCN0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6" y="2216634"/>
            <a:ext cx="4898024" cy="31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561" y="1196752"/>
            <a:ext cx="4078040" cy="543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32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4. «Художественно-эстетическое развитие»</a:t>
            </a:r>
            <a:endParaRPr lang="ru-RU" dirty="0"/>
          </a:p>
        </p:txBody>
      </p:sp>
      <p:pic>
        <p:nvPicPr>
          <p:cNvPr id="4098" name="Picture 2" descr="C:\Users\Пользователь\Desktop\Рабочий стол\Фотографии КОЛОБОК\мои дети\DSCN9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99132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6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 «Физическое развитие»</a:t>
            </a:r>
            <a:endParaRPr lang="ru-RU" dirty="0"/>
          </a:p>
        </p:txBody>
      </p:sp>
      <p:pic>
        <p:nvPicPr>
          <p:cNvPr id="5124" name="Picture 4" descr="C:\Users\Пользователь\Desktop\Рабочий стол\Фотографии КОЛОБОК\мои дети\DSCN01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687676" cy="280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45638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98" y="4070166"/>
            <a:ext cx="4283968" cy="266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10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Форма проведения мероприятий по проекту в музее отличается большим разнообразием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434">
            <a:off x="262518" y="1461955"/>
            <a:ext cx="2787142" cy="2739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979">
            <a:off x="6316338" y="1477483"/>
            <a:ext cx="2437192" cy="30240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56" y="3429000"/>
            <a:ext cx="4355976" cy="32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5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Для решения задач по речевому развитию, расширению словарного запаса – провожу беседы: «В гостях у сказки», «Герои сказок», «Волшебный сундучок», «Кто живет в лесу?».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0833">
            <a:off x="339460" y="1607814"/>
            <a:ext cx="3550135" cy="42616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979">
            <a:off x="3548710" y="2381566"/>
            <a:ext cx="5212071" cy="363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7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 smtClean="0"/>
              <a:t>- Играем в дидактические игры: «Кто за кем», «Отгадай-ка!», «Загадки», «Что изменилось?», «Подарки», «Чудесный мешочек», лото «Путешествие по сказкам» и многое другое.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7810">
            <a:off x="370967" y="1807151"/>
            <a:ext cx="3939371" cy="31136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545">
            <a:off x="4291592" y="2090693"/>
            <a:ext cx="4315972" cy="24277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668" y="3790955"/>
            <a:ext cx="5392938" cy="287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67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- Использую в работе игры на эмоциональное развитие: «Мой любимый персонаж» (изобразить мимикой и жестами), «Угадай по голосу».</a:t>
            </a:r>
            <a:endParaRPr lang="ru-RU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" y="2539156"/>
            <a:ext cx="4716016" cy="396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64227"/>
            <a:ext cx="449954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6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- Играем с детьми в подвижные, словестные, пальчиковые игры.</a:t>
            </a:r>
            <a:br>
              <a:rPr lang="ru-RU" sz="3200" dirty="0" smtClean="0"/>
            </a:br>
            <a:r>
              <a:rPr lang="ru-RU" sz="3200" dirty="0" smtClean="0"/>
              <a:t>- Игры на сенсорных панелях. </a:t>
            </a:r>
            <a:endParaRPr lang="ru-RU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2269">
            <a:off x="298602" y="2046023"/>
            <a:ext cx="2520279" cy="448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1971">
            <a:off x="6156176" y="2020465"/>
            <a:ext cx="2520280" cy="448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16078"/>
            <a:ext cx="2382002" cy="424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01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Уроки, которые дает сказка, - это уроки на всю жизнь и для больших, и для маленьких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8424936" cy="4886003"/>
          </a:xfrm>
        </p:spPr>
      </p:pic>
    </p:spTree>
    <p:extLst>
      <p:ext uri="{BB962C8B-B14F-4D97-AF65-F5344CB8AC3E}">
        <p14:creationId xmlns:p14="http://schemas.microsoft.com/office/powerpoint/2010/main" val="361512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- Обыгрываем знакомые сказки на макетах, дети участвуют в сюжете, играя передвижными куклами. Знакомлю с театральными навыками.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" y="2060848"/>
            <a:ext cx="5084057" cy="28597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76" y="1393515"/>
            <a:ext cx="4700014" cy="2643758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37273"/>
            <a:ext cx="5334894" cy="266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44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- Провожу и игровые ситуации: «Путаница», игра «Что будет, если…».</a:t>
            </a:r>
            <a:br>
              <a:rPr lang="ru-RU" sz="2400" dirty="0" smtClean="0"/>
            </a:br>
            <a:r>
              <a:rPr lang="ru-RU" sz="2400" dirty="0" smtClean="0"/>
              <a:t>- Играем в сказки, рисуем, занимаемся ручным трудом, конструируем, проводим литературные викторины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8336">
            <a:off x="402661" y="1894297"/>
            <a:ext cx="3003798" cy="4005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21" y="1562817"/>
            <a:ext cx="2385381" cy="3180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642">
            <a:off x="6355135" y="1780891"/>
            <a:ext cx="2214166" cy="394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С помощью русских народных сказок, дети усвоили основные жизненные нормы:</a:t>
            </a:r>
            <a:br>
              <a:rPr lang="ru-RU" sz="2400" dirty="0" smtClean="0"/>
            </a:br>
            <a:r>
              <a:rPr lang="ru-RU" sz="2400" dirty="0" smtClean="0"/>
              <a:t>- Что такое хорошо, что такое плохо.</a:t>
            </a:r>
            <a:br>
              <a:rPr lang="ru-RU" sz="2400" dirty="0" smtClean="0"/>
            </a:br>
            <a:r>
              <a:rPr lang="ru-RU" sz="2400" dirty="0" smtClean="0"/>
              <a:t>- Добро всегда побеждает зло.</a:t>
            </a:r>
            <a:br>
              <a:rPr lang="ru-RU" sz="2400" dirty="0" smtClean="0"/>
            </a:br>
            <a:r>
              <a:rPr lang="ru-RU" sz="2400" dirty="0" smtClean="0"/>
              <a:t>- Слушать родителей.</a:t>
            </a:r>
            <a:br>
              <a:rPr lang="ru-RU" sz="2400" dirty="0" smtClean="0"/>
            </a:br>
            <a:r>
              <a:rPr lang="ru-RU" sz="2400" dirty="0" smtClean="0"/>
              <a:t>- Дружить.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6980">
            <a:off x="575595" y="2247949"/>
            <a:ext cx="3528392" cy="426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870">
            <a:off x="5434778" y="2277438"/>
            <a:ext cx="3377885" cy="422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86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41784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 smtClean="0"/>
              <a:t>Игровое мероприятие проекта – развлечение «У бабушки </a:t>
            </a:r>
            <a:r>
              <a:rPr lang="ru-RU" sz="2000" dirty="0" err="1" smtClean="0"/>
              <a:t>Варварушки</a:t>
            </a:r>
            <a:r>
              <a:rPr lang="ru-RU" sz="2000" dirty="0" smtClean="0"/>
              <a:t> сказочницы». Дети активно восприняли происходящее событие: вспомнили любимые сказки, героев, участвовали в играх, забавах, пели, играли на музыкальных инструментах.</a:t>
            </a:r>
            <a:endParaRPr lang="ru-RU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995936" cy="273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84784"/>
            <a:ext cx="2193373" cy="292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32448"/>
            <a:ext cx="6096000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15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Autofit/>
          </a:bodyPr>
          <a:lstStyle/>
          <a:p>
            <a:r>
              <a:rPr lang="ru-RU" sz="1800" dirty="0" smtClean="0"/>
              <a:t>Анкетирование родителей и опрос детей нашей группы показали:</a:t>
            </a:r>
            <a:br>
              <a:rPr lang="ru-RU" sz="1800" dirty="0" smtClean="0"/>
            </a:br>
            <a:r>
              <a:rPr lang="ru-RU" sz="1800" dirty="0" smtClean="0"/>
              <a:t>1. Дети знают русские народные сказки.</a:t>
            </a:r>
            <a:br>
              <a:rPr lang="ru-RU" sz="1800" dirty="0" smtClean="0"/>
            </a:br>
            <a:r>
              <a:rPr lang="ru-RU" sz="1800" dirty="0" smtClean="0"/>
              <a:t>2. У детей повысился интерес к рассказыванию и обыгрыванию сказок.</a:t>
            </a:r>
            <a:br>
              <a:rPr lang="ru-RU" sz="1800" dirty="0" smtClean="0"/>
            </a:br>
            <a:r>
              <a:rPr lang="ru-RU" sz="1800" dirty="0" smtClean="0"/>
              <a:t>3. Через имитацию образа героев сказок дети научились различать характеризовать поступки, поведение; выражать эмоции и понимать чувства других.</a:t>
            </a:r>
            <a:br>
              <a:rPr lang="ru-RU" sz="1800" dirty="0" smtClean="0"/>
            </a:br>
            <a:r>
              <a:rPr lang="ru-RU" sz="1800" dirty="0" smtClean="0"/>
              <a:t>4. Увеличился словарный запас, произношение.</a:t>
            </a:r>
            <a:br>
              <a:rPr lang="ru-RU" sz="1800" dirty="0" smtClean="0"/>
            </a:br>
            <a:r>
              <a:rPr lang="ru-RU" sz="1800" dirty="0" smtClean="0"/>
              <a:t>5. Родители сделали театральную ширму на участок группы.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696" y="2492896"/>
            <a:ext cx="6636229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15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dirty="0" smtClean="0"/>
              <a:t>«И нельзя без сказок нам прожить друзья,</a:t>
            </a:r>
            <a:br>
              <a:rPr lang="ru-RU" sz="2800" dirty="0" smtClean="0"/>
            </a:br>
            <a:r>
              <a:rPr lang="ru-RU" sz="2800" dirty="0" smtClean="0"/>
              <a:t>Ведь со сказкой проще нам найти слова,</a:t>
            </a:r>
            <a:br>
              <a:rPr lang="ru-RU" sz="2800" dirty="0" smtClean="0"/>
            </a:br>
            <a:r>
              <a:rPr lang="ru-RU" sz="2800" dirty="0" smtClean="0"/>
              <a:t>Для любимых деток и малыша.»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733256"/>
            <a:ext cx="6400800" cy="1120374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Спасибо за внимание!</a:t>
            </a:r>
            <a:endParaRPr lang="ru-RU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20" y="1916832"/>
            <a:ext cx="4739680" cy="355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" y="1916832"/>
            <a:ext cx="4403940" cy="355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28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Актуальность проекта:</a:t>
            </a:r>
            <a:br>
              <a:rPr lang="ru-RU" sz="2400" b="1" dirty="0" smtClean="0"/>
            </a:br>
            <a:r>
              <a:rPr lang="ru-RU" sz="2400" dirty="0" smtClean="0"/>
              <a:t> сказка является наиболее доступным материалом для развития психической деятельности детей (речи, мышления, памяти, внимания, восприятия).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0" y="1700808"/>
            <a:ext cx="282530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93" y="1700809"/>
            <a:ext cx="28803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55" y="3645024"/>
            <a:ext cx="4175786" cy="31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856" y="3645024"/>
            <a:ext cx="4175786" cy="31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27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Сказки для детей несут в себе кроме чисто развлекательного характера, еще и познавательный, исследовательский и творческие элементы, </a:t>
            </a:r>
            <a:r>
              <a:rPr lang="ru-RU" sz="2400" dirty="0" smtClean="0"/>
              <a:t>они</a:t>
            </a:r>
            <a:r>
              <a:rPr lang="ru-RU" sz="2400" dirty="0" smtClean="0"/>
              <a:t>: развивают слух и произношение, формируют понятия «добро» и «зло», способствуют развитию памяти и обогащают словарный запас.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5733">
            <a:off x="5252558" y="2842721"/>
            <a:ext cx="3515202" cy="263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2593">
            <a:off x="389879" y="2785549"/>
            <a:ext cx="3707389" cy="278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7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   </a:t>
            </a:r>
            <a:r>
              <a:rPr lang="ru-RU" sz="2000" dirty="0" smtClean="0"/>
              <a:t>Мир сказки чудесен: он увлекателен и неповторим. Восприятие текста произведения становится более действенным, если его и прочитали, и рассмотрели иллюстрации, а также, если в сказку поиграли. Да еще и где? В музее сказок, который создали в нашем детском саду «ТЕРЕМОК»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0730">
            <a:off x="709130" y="2126329"/>
            <a:ext cx="3308796" cy="414671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2227">
            <a:off x="4464505" y="2205963"/>
            <a:ext cx="4357528" cy="326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57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917" y="404664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3200" dirty="0" smtClean="0"/>
              <a:t>   </a:t>
            </a:r>
            <a:r>
              <a:rPr lang="ru-RU" sz="2400" dirty="0" smtClean="0"/>
              <a:t>Яркие, колоритные макеты, где развернуты сюжеты русских народных сказок, оформленное игровое пространство, передвижные куклы, игровые панели.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629">
            <a:off x="4704884" y="2420888"/>
            <a:ext cx="4187596" cy="3826632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66504" y="44977616"/>
            <a:ext cx="3755160" cy="375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9924">
            <a:off x="467544" y="2420888"/>
            <a:ext cx="3826632" cy="382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58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Цель проекта:</a:t>
            </a:r>
            <a:br>
              <a:rPr lang="ru-RU" sz="2400" b="1" dirty="0" smtClean="0"/>
            </a:br>
            <a:r>
              <a:rPr lang="ru-RU" sz="2400" dirty="0" smtClean="0"/>
              <a:t>развить у детей интерес к сказкам, создать условия для активного использования сказок в деятельности детей.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052" y="3789040"/>
            <a:ext cx="4091947" cy="306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75656"/>
            <a:ext cx="2283718" cy="3044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35" y="4005064"/>
            <a:ext cx="2139702" cy="2852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29" y="1498476"/>
            <a:ext cx="2297453" cy="30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4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99695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/>
              <a:t>Задачи проекта:</a:t>
            </a:r>
            <a:br>
              <a:rPr lang="ru-RU" sz="3200" b="1" dirty="0" smtClean="0"/>
            </a:br>
            <a:r>
              <a:rPr lang="ru-RU" sz="3200" dirty="0" smtClean="0"/>
              <a:t>- способствовать формированию интереса к сказкам;</a:t>
            </a:r>
            <a:br>
              <a:rPr lang="ru-RU" sz="3200" dirty="0" smtClean="0"/>
            </a:br>
            <a:r>
              <a:rPr lang="ru-RU" sz="3200" dirty="0" smtClean="0"/>
              <a:t>- познакомить детей с одним из видов театрализованной деятельности: театр на макете;</a:t>
            </a:r>
            <a:br>
              <a:rPr lang="ru-RU" sz="3200" dirty="0" smtClean="0"/>
            </a:br>
            <a:r>
              <a:rPr lang="ru-RU" sz="3200" dirty="0" smtClean="0"/>
              <a:t>- способствовать развитию речи, расширению словарного запаса;</a:t>
            </a:r>
            <a:br>
              <a:rPr lang="ru-RU" sz="3200" dirty="0" smtClean="0"/>
            </a:br>
            <a:r>
              <a:rPr lang="ru-RU" sz="3200" dirty="0" smtClean="0"/>
              <a:t>- развивать творческое мышление, фантазию;</a:t>
            </a:r>
            <a:br>
              <a:rPr lang="ru-RU" sz="3200" dirty="0" smtClean="0"/>
            </a:br>
            <a:r>
              <a:rPr lang="ru-RU" sz="3200" dirty="0" smtClean="0"/>
              <a:t>- формировать представление о музее народной сказки;</a:t>
            </a:r>
            <a:br>
              <a:rPr lang="ru-RU" sz="3200" dirty="0" smtClean="0"/>
            </a:br>
            <a:r>
              <a:rPr lang="ru-RU" sz="3200" dirty="0" smtClean="0"/>
              <a:t>- обогащать </a:t>
            </a:r>
            <a:r>
              <a:rPr lang="ru-RU" sz="3200" dirty="0" err="1" smtClean="0"/>
              <a:t>воспитательно</a:t>
            </a:r>
            <a:r>
              <a:rPr lang="ru-RU" sz="3200" dirty="0" smtClean="0"/>
              <a:t>-образовательное пространство новыми формами;</a:t>
            </a:r>
            <a:br>
              <a:rPr lang="ru-RU" sz="3200" dirty="0" smtClean="0"/>
            </a:br>
            <a:r>
              <a:rPr lang="ru-RU" sz="3200" dirty="0" smtClean="0"/>
              <a:t>-привлечение родителей в процесс расширения, обновления музея сказок, активизировать их на сотрудничество.</a:t>
            </a:r>
            <a:br>
              <a:rPr lang="ru-RU" sz="3200" dirty="0" smtClean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4722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/>
              <a:t>Планируемые результаты:</a:t>
            </a:r>
            <a:br>
              <a:rPr lang="ru-RU" sz="3200" b="1" dirty="0" smtClean="0"/>
            </a:br>
            <a:r>
              <a:rPr lang="ru-RU" sz="3200" dirty="0" smtClean="0"/>
              <a:t>1.Дети познакомятся с русскими народными сказками.</a:t>
            </a:r>
            <a:br>
              <a:rPr lang="ru-RU" sz="3200" dirty="0" smtClean="0"/>
            </a:br>
            <a:r>
              <a:rPr lang="ru-RU" sz="3200" dirty="0" smtClean="0"/>
              <a:t>2.У детей повысится интерес к рассказыванию и обыгрыванию сказок.</a:t>
            </a:r>
            <a:br>
              <a:rPr lang="ru-RU" sz="3200" dirty="0" smtClean="0"/>
            </a:br>
            <a:r>
              <a:rPr lang="ru-RU" sz="3200" dirty="0" smtClean="0"/>
              <a:t>3.Через имитацию образа героев сказок дети научатся различать, характеризовать поступки, поведение; выражать эмоции и понимать чувства других.</a:t>
            </a:r>
            <a:br>
              <a:rPr lang="ru-RU" sz="3200" dirty="0" smtClean="0"/>
            </a:br>
            <a:r>
              <a:rPr lang="ru-RU" sz="3200" dirty="0" smtClean="0"/>
              <a:t>4.Повысится доля детей с развитой речью, увеличится словарный запас.</a:t>
            </a:r>
            <a:br>
              <a:rPr lang="ru-RU" sz="3200" dirty="0" smtClean="0"/>
            </a:br>
            <a:r>
              <a:rPr lang="ru-RU" sz="3200" dirty="0" smtClean="0"/>
              <a:t>5.Совместная деятельность будет способствовать детско-родительским отношениям.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0004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4950</TotalTime>
  <Words>437</Words>
  <Application>Microsoft Office PowerPoint</Application>
  <PresentationFormat>Экран (4:3)</PresentationFormat>
  <Paragraphs>28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Муниципальное Автономное Дошкольное Образовательное Учреждение детский сад «Теремок» п. Селенгинск  МО «Кабанский район» Республики Бурятия    Тема: Опыт работы по музейной педагогики на примере проекта «В гостях у сказки»                                                                                                                                                                                                 Подготовила:  воспитатель 1 категории                                                                                             Иванова Елена Николаевна      п .Селенгинск</vt:lpstr>
      <vt:lpstr>Уроки, которые дает сказка, - это уроки на всю жизнь и для больших, и для маленьких</vt:lpstr>
      <vt:lpstr>Актуальность проекта:  сказка является наиболее доступным материалом для развития психической деятельности детей (речи, мышления, памяти, внимания, восприятия). </vt:lpstr>
      <vt:lpstr>Сказки для детей несут в себе кроме чисто развлекательного характера, еще и познавательный, исследовательский и творческие элементы, они: развивают слух и произношение, формируют понятия «добро» и «зло», способствуют развитию памяти и обогащают словарный запас.</vt:lpstr>
      <vt:lpstr>   Мир сказки чудесен: он увлекателен и неповторим. Восприятие текста произведения становится более действенным, если его и прочитали, и рассмотрели иллюстрации, а также, если в сказку поиграли. Да еще и где? В музее сказок, который создали в нашем детском саду «ТЕРЕМОК»</vt:lpstr>
      <vt:lpstr>   Яркие, колоритные макеты, где развернуты сюжеты русских народных сказок, оформленное игровое пространство, передвижные куклы, игровые панели.</vt:lpstr>
      <vt:lpstr>Цель проекта: развить у детей интерес к сказкам, создать условия для активного использования сказок в деятельности детей.</vt:lpstr>
      <vt:lpstr>Задачи проекта: - способствовать формированию интереса к сказкам; - познакомить детей с одним из видов театрализованной деятельности: театр на макете; - способствовать развитию речи, расширению словарного запаса; - развивать творческое мышление, фантазию; - формировать представление о музее народной сказки; - обогащать воспитательно-образовательное пространство новыми формами; -привлечение родителей в процесс расширения, обновления музея сказок, активизировать их на сотрудничество. </vt:lpstr>
      <vt:lpstr>Планируемые результаты: 1.Дети познакомятся с русскими народными сказками. 2.У детей повысится интерес к рассказыванию и обыгрыванию сказок. 3.Через имитацию образа героев сказок дети научатся различать, характеризовать поступки, поведение; выражать эмоции и понимать чувства других. 4.Повысится доля детей с развитой речью, увеличится словарный запас. 5.Совместная деятельность будет способствовать детско-родительским отношениям.</vt:lpstr>
      <vt:lpstr>В связи с новыми федеральными стандартами нельзя не упомянуть и об интеграции образовательных областей: 1. «Познавательное развитие»</vt:lpstr>
      <vt:lpstr>2. «Социально-коммуникативное развитие»</vt:lpstr>
      <vt:lpstr>3. «Речевое развитие»</vt:lpstr>
      <vt:lpstr>4. «Художественно-эстетическое развитие»</vt:lpstr>
      <vt:lpstr>5. «Физическое развитие»</vt:lpstr>
      <vt:lpstr>Форма проведения мероприятий по проекту в музее отличается большим разнообразием</vt:lpstr>
      <vt:lpstr>Для решения задач по речевому развитию, расширению словарного запаса – провожу беседы: «В гостях у сказки», «Герои сказок», «Волшебный сундучок», «Кто живет в лесу?».</vt:lpstr>
      <vt:lpstr>- Играем в дидактические игры: «Кто за кем», «Отгадай-ка!», «Загадки», «Что изменилось?», «Подарки», «Чудесный мешочек», лото «Путешествие по сказкам» и многое другое.</vt:lpstr>
      <vt:lpstr>- Использую в работе игры на эмоциональное развитие: «Мой любимый персонаж» (изобразить мимикой и жестами), «Угадай по голосу».</vt:lpstr>
      <vt:lpstr>- Играем с детьми в подвижные, словестные, пальчиковые игры. - Игры на сенсорных панелях. </vt:lpstr>
      <vt:lpstr>- Обыгрываем знакомые сказки на макетах, дети участвуют в сюжете, играя передвижными куклами. Знакомлю с театральными навыками.</vt:lpstr>
      <vt:lpstr>- Провожу и игровые ситуации: «Путаница», игра «Что будет, если…». - Играем в сказки, рисуем, занимаемся ручным трудом, конструируем, проводим литературные викторины</vt:lpstr>
      <vt:lpstr>С помощью русских народных сказок, дети усвоили основные жизненные нормы: - Что такое хорошо, что такое плохо. - Добро всегда побеждает зло. - Слушать родителей. - Дружить. </vt:lpstr>
      <vt:lpstr>Игровое мероприятие проекта – развлечение «У бабушки Варварушки сказочницы». Дети активно восприняли происходящее событие: вспомнили любимые сказки, героев, участвовали в играх, забавах, пели, играли на музыкальных инструментах.</vt:lpstr>
      <vt:lpstr>Анкетирование родителей и опрос детей нашей группы показали: 1. Дети знают русские народные сказки. 2. У детей повысился интерес к рассказыванию и обыгрыванию сказок. 3. Через имитацию образа героев сказок дети научились различать характеризовать поступки, поведение; выражать эмоции и понимать чувства других. 4. Увеличился словарный запас, произношение. 5. Родители сделали театральную ширму на участок группы.</vt:lpstr>
      <vt:lpstr>«И нельзя без сказок нам прожить друзья, Ведь со сказкой проще нам найти слова, Для любимых деток и малыша.»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детский сад «Теремок» п.Селенгинск</dc:title>
  <dc:creator>Пользователь</dc:creator>
  <cp:lastModifiedBy>Пользователь</cp:lastModifiedBy>
  <cp:revision>48</cp:revision>
  <dcterms:created xsi:type="dcterms:W3CDTF">2021-08-16T06:19:24Z</dcterms:created>
  <dcterms:modified xsi:type="dcterms:W3CDTF">2021-08-27T02:03:48Z</dcterms:modified>
</cp:coreProperties>
</file>